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47" r:id="rId1"/>
  </p:sldMasterIdLst>
  <p:notesMasterIdLst>
    <p:notesMasterId r:id="rId3"/>
  </p:notesMasterIdLst>
  <p:sldIdLst>
    <p:sldId id="256" r:id="rId2"/>
  </p:sldIdLst>
  <p:sldSz cx="43891200" cy="32918400"/>
  <p:notesSz cx="6858000" cy="9144000"/>
  <p:embeddedFontLst>
    <p:embeddedFont>
      <p:font typeface="Trebuchet MS" panose="020B0603020202020204" pitchFamily="34" charset="0"/>
      <p:regular r:id="rId4"/>
      <p:bold r:id="rId5"/>
      <p:italic r:id="rId6"/>
      <p:boldItalic r:id="rId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gBTmAFAHY7pa8NB5lz/+vQr9rb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4"/>
  </p:normalViewPr>
  <p:slideViewPr>
    <p:cSldViewPr snapToGrid="0">
      <p:cViewPr varScale="1">
        <p:scale>
          <a:sx n="25" d="100"/>
          <a:sy n="25" d="100"/>
        </p:scale>
        <p:origin x="528" y="216"/>
      </p:cViewPr>
      <p:guideLst>
        <p:guide orient="horz" pos="3318"/>
        <p:guide orient="horz" pos="288"/>
        <p:guide orient="horz" pos="20160"/>
        <p:guide orient="horz"/>
        <p:guide pos="581"/>
        <p:guide pos="27069"/>
        <p:guide pos="281"/>
        <p:guide pos="2736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5" Type="http://customschemas.google.com/relationships/presentationmetadata" Target="metadata"/><Relationship Id="rId19" Type="http://schemas.openxmlformats.org/officeDocument/2006/relationships/tableStyles" Target="tableStyles.xml"/><Relationship Id="rId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3D1462-ADEC-D2BF-DCF1-DDA33747EAC9}"/>
              </a:ext>
            </a:extLst>
          </p:cNvPr>
          <p:cNvSpPr>
            <a:spLocks noGrp="1"/>
          </p:cNvSpPr>
          <p:nvPr>
            <p:ph type="ctrTitle"/>
          </p:nvPr>
        </p:nvSpPr>
        <p:spPr>
          <a:xfrm>
            <a:off x="5486400" y="5387342"/>
            <a:ext cx="32918400" cy="11460480"/>
          </a:xfrm>
        </p:spPr>
        <p:txBody>
          <a:bodyPr anchor="b"/>
          <a:lstStyle>
            <a:lvl1pPr algn="ctr">
              <a:defRPr sz="216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81307011-73D8-8DF4-A05F-0EFEDBDDF4DC}"/>
              </a:ext>
            </a:extLst>
          </p:cNvPr>
          <p:cNvSpPr>
            <a:spLocks noGrp="1"/>
          </p:cNvSpPr>
          <p:nvPr>
            <p:ph type="subTitle" idx="1"/>
          </p:nvPr>
        </p:nvSpPr>
        <p:spPr>
          <a:xfrm>
            <a:off x="5486400" y="17289782"/>
            <a:ext cx="32918400" cy="7947658"/>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AFD103A3-C9CE-C3C1-FCE5-8A88B4C5F4CC}"/>
              </a:ext>
            </a:extLst>
          </p:cNvPr>
          <p:cNvSpPr>
            <a:spLocks noGrp="1"/>
          </p:cNvSpPr>
          <p:nvPr>
            <p:ph type="dt" sz="half" idx="10"/>
          </p:nvPr>
        </p:nvSpPr>
        <p:spPr/>
        <p:txBody>
          <a:bodyPr/>
          <a:lstStyle/>
          <a:p>
            <a:fld id="{583A977F-2504-E741-85B4-8F01994E1F25}" type="datetimeFigureOut">
              <a:rPr lang="en-US" smtClean="0"/>
              <a:t>7/7/2025</a:t>
            </a:fld>
            <a:endParaRPr lang="en-US" dirty="0"/>
          </a:p>
        </p:txBody>
      </p:sp>
      <p:sp>
        <p:nvSpPr>
          <p:cNvPr id="5" name="Θέση υποσέλιδου 4">
            <a:extLst>
              <a:ext uri="{FF2B5EF4-FFF2-40B4-BE49-F238E27FC236}">
                <a16:creationId xmlns:a16="http://schemas.microsoft.com/office/drawing/2014/main" id="{D580DC03-12E8-46C7-246D-EA0C550265ED}"/>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DA796EA5-4319-332D-0C54-9020DC05B6FB}"/>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10161909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16F999-885E-388F-37DC-ED88F427F494}"/>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092A276B-6B29-5403-AE8A-BDD729BF34E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9B02519B-1753-B89E-BC97-70FB4F4D5D32}"/>
              </a:ext>
            </a:extLst>
          </p:cNvPr>
          <p:cNvSpPr>
            <a:spLocks noGrp="1"/>
          </p:cNvSpPr>
          <p:nvPr>
            <p:ph type="dt" sz="half" idx="10"/>
          </p:nvPr>
        </p:nvSpPr>
        <p:spPr/>
        <p:txBody>
          <a:bodyPr/>
          <a:lstStyle/>
          <a:p>
            <a:fld id="{DE9A7C16-FAF2-2C41-B697-563997C522AD}" type="datetimeFigureOut">
              <a:rPr lang="en-US" smtClean="0"/>
              <a:t>7/7/2025</a:t>
            </a:fld>
            <a:endParaRPr lang="en-US" dirty="0"/>
          </a:p>
        </p:txBody>
      </p:sp>
      <p:sp>
        <p:nvSpPr>
          <p:cNvPr id="5" name="Θέση υποσέλιδου 4">
            <a:extLst>
              <a:ext uri="{FF2B5EF4-FFF2-40B4-BE49-F238E27FC236}">
                <a16:creationId xmlns:a16="http://schemas.microsoft.com/office/drawing/2014/main" id="{489B21E6-DFA2-60EB-9E0C-833C9212C220}"/>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1877B21F-2AE4-D1FF-FB17-084A54BB35CB}"/>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3082738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B4500B4-869E-3683-8C59-32D8F7458685}"/>
              </a:ext>
            </a:extLst>
          </p:cNvPr>
          <p:cNvSpPr>
            <a:spLocks noGrp="1"/>
          </p:cNvSpPr>
          <p:nvPr>
            <p:ph type="title" orient="vert"/>
          </p:nvPr>
        </p:nvSpPr>
        <p:spPr>
          <a:xfrm>
            <a:off x="31409640" y="1752600"/>
            <a:ext cx="9464040" cy="27896822"/>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23F4AEF9-38C9-5AA7-9BAD-032DAFC40C47}"/>
              </a:ext>
            </a:extLst>
          </p:cNvPr>
          <p:cNvSpPr>
            <a:spLocks noGrp="1"/>
          </p:cNvSpPr>
          <p:nvPr>
            <p:ph type="body" orient="vert" idx="1"/>
          </p:nvPr>
        </p:nvSpPr>
        <p:spPr>
          <a:xfrm>
            <a:off x="3017520" y="1752600"/>
            <a:ext cx="27843480" cy="27896822"/>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6057B301-B99D-E452-E793-026F0E5CE3E4}"/>
              </a:ext>
            </a:extLst>
          </p:cNvPr>
          <p:cNvSpPr>
            <a:spLocks noGrp="1"/>
          </p:cNvSpPr>
          <p:nvPr>
            <p:ph type="dt" sz="half" idx="10"/>
          </p:nvPr>
        </p:nvSpPr>
        <p:spPr/>
        <p:txBody>
          <a:bodyPr/>
          <a:lstStyle/>
          <a:p>
            <a:fld id="{0A19D9EA-0687-604F-B97A-763B6765DF9F}" type="datetimeFigureOut">
              <a:rPr lang="en-US" smtClean="0"/>
              <a:t>7/7/2025</a:t>
            </a:fld>
            <a:endParaRPr lang="en-US" dirty="0"/>
          </a:p>
        </p:txBody>
      </p:sp>
      <p:sp>
        <p:nvSpPr>
          <p:cNvPr id="5" name="Θέση υποσέλιδου 4">
            <a:extLst>
              <a:ext uri="{FF2B5EF4-FFF2-40B4-BE49-F238E27FC236}">
                <a16:creationId xmlns:a16="http://schemas.microsoft.com/office/drawing/2014/main" id="{E2A32BD5-3E19-7588-6EDF-B02BCEB06ADF}"/>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FCD45E54-36EE-FB4D-E96A-8B46653076D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337277124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86"/>
        <p:cNvGrpSpPr/>
        <p:nvPr/>
      </p:nvGrpSpPr>
      <p:grpSpPr>
        <a:xfrm>
          <a:off x="0" y="0"/>
          <a:ext cx="0" cy="0"/>
          <a:chOff x="0" y="0"/>
          <a:chExt cx="0" cy="0"/>
        </a:xfrm>
      </p:grpSpPr>
      <p:sp>
        <p:nvSpPr>
          <p:cNvPr id="87" name="Google Shape;87;g2e856c48d07_0_84"/>
          <p:cNvSpPr txBox="1">
            <a:spLocks noGrp="1"/>
          </p:cNvSpPr>
          <p:nvPr>
            <p:ph type="body" idx="1"/>
          </p:nvPr>
        </p:nvSpPr>
        <p:spPr>
          <a:xfrm>
            <a:off x="459674" y="6378481"/>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8" name="Google Shape;88;g2e856c48d07_0_84"/>
          <p:cNvSpPr txBox="1">
            <a:spLocks noGrp="1"/>
          </p:cNvSpPr>
          <p:nvPr>
            <p:ph type="body" idx="2"/>
          </p:nvPr>
        </p:nvSpPr>
        <p:spPr>
          <a:xfrm>
            <a:off x="477827"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89" name="Google Shape;89;g2e856c48d07_0_84"/>
          <p:cNvSpPr txBox="1">
            <a:spLocks noGrp="1"/>
          </p:cNvSpPr>
          <p:nvPr>
            <p:ph type="body" idx="3"/>
          </p:nvPr>
        </p:nvSpPr>
        <p:spPr>
          <a:xfrm>
            <a:off x="477825" y="14212513"/>
            <a:ext cx="100506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0" name="Google Shape;90;g2e856c48d07_0_84"/>
          <p:cNvSpPr txBox="1">
            <a:spLocks noGrp="1"/>
          </p:cNvSpPr>
          <p:nvPr>
            <p:ph type="body" idx="4"/>
          </p:nvPr>
        </p:nvSpPr>
        <p:spPr>
          <a:xfrm>
            <a:off x="11460161"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1" name="Google Shape;91;g2e856c48d07_0_84"/>
          <p:cNvSpPr txBox="1">
            <a:spLocks noGrp="1"/>
          </p:cNvSpPr>
          <p:nvPr>
            <p:ph type="body" idx="5"/>
          </p:nvPr>
        </p:nvSpPr>
        <p:spPr>
          <a:xfrm>
            <a:off x="11460162" y="5548749"/>
            <a:ext cx="100488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2" name="Google Shape;92;g2e856c48d07_0_84"/>
          <p:cNvSpPr txBox="1">
            <a:spLocks noGrp="1"/>
          </p:cNvSpPr>
          <p:nvPr>
            <p:ph type="body" idx="6"/>
          </p:nvPr>
        </p:nvSpPr>
        <p:spPr>
          <a:xfrm>
            <a:off x="22448845" y="6378481"/>
            <a:ext cx="100488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3" name="Google Shape;93;g2e856c48d07_0_84"/>
          <p:cNvSpPr txBox="1">
            <a:spLocks noGrp="1"/>
          </p:cNvSpPr>
          <p:nvPr>
            <p:ph type="body" idx="7"/>
          </p:nvPr>
        </p:nvSpPr>
        <p:spPr>
          <a:xfrm>
            <a:off x="22440906" y="5548749"/>
            <a:ext cx="100584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4" name="Google Shape;94;g2e856c48d07_0_84"/>
          <p:cNvSpPr txBox="1">
            <a:spLocks noGrp="1"/>
          </p:cNvSpPr>
          <p:nvPr>
            <p:ph type="body" idx="8"/>
          </p:nvPr>
        </p:nvSpPr>
        <p:spPr>
          <a:xfrm>
            <a:off x="33422043" y="5548749"/>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5" name="Google Shape;95;g2e856c48d07_0_84"/>
          <p:cNvSpPr txBox="1">
            <a:spLocks noGrp="1"/>
          </p:cNvSpPr>
          <p:nvPr>
            <p:ph type="body" idx="9"/>
          </p:nvPr>
        </p:nvSpPr>
        <p:spPr>
          <a:xfrm>
            <a:off x="33422043" y="6378481"/>
            <a:ext cx="100470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6" name="Google Shape;96;g2e856c48d07_0_84"/>
          <p:cNvSpPr txBox="1">
            <a:spLocks noGrp="1"/>
          </p:cNvSpPr>
          <p:nvPr>
            <p:ph type="body" idx="13"/>
          </p:nvPr>
        </p:nvSpPr>
        <p:spPr>
          <a:xfrm>
            <a:off x="33422043" y="14272738"/>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7" name="Google Shape;97;g2e856c48d07_0_84"/>
          <p:cNvSpPr txBox="1">
            <a:spLocks noGrp="1"/>
          </p:cNvSpPr>
          <p:nvPr>
            <p:ph type="body" idx="14"/>
          </p:nvPr>
        </p:nvSpPr>
        <p:spPr>
          <a:xfrm>
            <a:off x="33422043" y="15011402"/>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8" name="Google Shape;98;g2e856c48d07_0_84"/>
          <p:cNvSpPr txBox="1">
            <a:spLocks noGrp="1"/>
          </p:cNvSpPr>
          <p:nvPr>
            <p:ph type="body" idx="15"/>
          </p:nvPr>
        </p:nvSpPr>
        <p:spPr>
          <a:xfrm>
            <a:off x="33422043" y="25679401"/>
            <a:ext cx="10047000" cy="753900"/>
          </a:xfrm>
          <a:prstGeom prst="rect">
            <a:avLst/>
          </a:prstGeom>
          <a:noFill/>
          <a:ln>
            <a:noFill/>
          </a:ln>
        </p:spPr>
        <p:txBody>
          <a:bodyPr spcFirstLastPara="1" wrap="square" lIns="91425" tIns="91425" rIns="91425" bIns="91425" anchor="ctr" anchorCtr="0">
            <a:spAutoFit/>
          </a:bodyPr>
          <a:lstStyle>
            <a:lvl1pPr marL="457200" lvl="0" indent="-228600" algn="ctr" rtl="0">
              <a:spcBef>
                <a:spcPts val="740"/>
              </a:spcBef>
              <a:spcAft>
                <a:spcPts val="0"/>
              </a:spcAft>
              <a:buClr>
                <a:srgbClr val="205867"/>
              </a:buClr>
              <a:buSzPts val="3700"/>
              <a:buNone/>
              <a:defRPr sz="3700" b="1" u="sng">
                <a:solidFill>
                  <a:srgbClr val="205867"/>
                </a:solidFill>
              </a:defRPr>
            </a:lvl1pPr>
            <a:lvl2pPr marL="914400" lvl="1" indent="-342900" algn="l" rtl="0">
              <a:spcBef>
                <a:spcPts val="6400"/>
              </a:spcBef>
              <a:spcAft>
                <a:spcPts val="0"/>
              </a:spcAft>
              <a:buClr>
                <a:schemeClr val="dk1"/>
              </a:buClr>
              <a:buSzPts val="1800"/>
              <a:buChar char="○"/>
              <a:defRPr/>
            </a:lvl2pPr>
            <a:lvl3pPr marL="1371600" lvl="2" indent="-342900" algn="l" rtl="0">
              <a:spcBef>
                <a:spcPts val="6400"/>
              </a:spcBef>
              <a:spcAft>
                <a:spcPts val="0"/>
              </a:spcAft>
              <a:buClr>
                <a:schemeClr val="dk1"/>
              </a:buClr>
              <a:buSzPts val="1800"/>
              <a:buChar char="■"/>
              <a:defRPr/>
            </a:lvl3pPr>
            <a:lvl4pPr marL="1828800" lvl="3" indent="-342900" algn="l" rtl="0">
              <a:spcBef>
                <a:spcPts val="6400"/>
              </a:spcBef>
              <a:spcAft>
                <a:spcPts val="0"/>
              </a:spcAft>
              <a:buClr>
                <a:schemeClr val="dk1"/>
              </a:buClr>
              <a:buSzPts val="1800"/>
              <a:buChar char="●"/>
              <a:defRPr/>
            </a:lvl4pPr>
            <a:lvl5pPr marL="2286000" lvl="4" indent="-342900" algn="l" rtl="0">
              <a:spcBef>
                <a:spcPts val="6400"/>
              </a:spcBef>
              <a:spcAft>
                <a:spcPts val="0"/>
              </a:spcAft>
              <a:buClr>
                <a:schemeClr val="dk1"/>
              </a:buClr>
              <a:buSzPts val="1800"/>
              <a:buChar char="○"/>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99" name="Google Shape;99;g2e856c48d07_0_84"/>
          <p:cNvSpPr txBox="1">
            <a:spLocks noGrp="1"/>
          </p:cNvSpPr>
          <p:nvPr>
            <p:ph type="body" idx="16"/>
          </p:nvPr>
        </p:nvSpPr>
        <p:spPr>
          <a:xfrm>
            <a:off x="33422043" y="26433446"/>
            <a:ext cx="100521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0" name="Google Shape;100;g2e856c48d07_0_84"/>
          <p:cNvSpPr txBox="1">
            <a:spLocks noGrp="1"/>
          </p:cNvSpPr>
          <p:nvPr>
            <p:ph type="body" idx="17"/>
          </p:nvPr>
        </p:nvSpPr>
        <p:spPr>
          <a:xfrm>
            <a:off x="459674" y="14951552"/>
            <a:ext cx="10056900" cy="846300"/>
          </a:xfrm>
          <a:prstGeom prst="rect">
            <a:avLst/>
          </a:prstGeom>
          <a:noFill/>
          <a:ln>
            <a:noFill/>
          </a:ln>
        </p:spPr>
        <p:txBody>
          <a:bodyPr spcFirstLastPara="1" wrap="square" lIns="228575" tIns="228575" rIns="228575" bIns="228575" anchor="t" anchorCtr="0">
            <a:spAutoFit/>
          </a:bodyPr>
          <a:lstStyle>
            <a:lvl1pPr marL="457200" lvl="0" indent="-228600" algn="l" rtl="0">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rtl="0">
              <a:spcBef>
                <a:spcPts val="64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rtl="0">
              <a:spcBef>
                <a:spcPts val="64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rtl="0">
              <a:spcBef>
                <a:spcPts val="64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rtl="0">
              <a:spcBef>
                <a:spcPts val="64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1" name="Google Shape;101;g2e856c48d07_0_84"/>
          <p:cNvSpPr txBox="1">
            <a:spLocks noGrp="1"/>
          </p:cNvSpPr>
          <p:nvPr>
            <p:ph type="body" idx="18"/>
          </p:nvPr>
        </p:nvSpPr>
        <p:spPr>
          <a:xfrm>
            <a:off x="5932593" y="3383947"/>
            <a:ext cx="31998900" cy="1280100"/>
          </a:xfrm>
          <a:prstGeom prst="rect">
            <a:avLst/>
          </a:prstGeom>
          <a:noFill/>
          <a:ln>
            <a:noFill/>
          </a:ln>
        </p:spPr>
        <p:txBody>
          <a:bodyPr spcFirstLastPara="1" wrap="square" lIns="438900" tIns="219450" rIns="438900" bIns="219450" anchor="t" anchorCtr="0">
            <a:normAutofit/>
          </a:bodyPr>
          <a:lstStyle>
            <a:lvl1pPr marL="457200" lvl="0" indent="-228600" algn="ctr" rtl="0">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2" name="Google Shape;102;g2e856c48d07_0_84"/>
          <p:cNvSpPr txBox="1">
            <a:spLocks noGrp="1"/>
          </p:cNvSpPr>
          <p:nvPr>
            <p:ph type="body" idx="19"/>
          </p:nvPr>
        </p:nvSpPr>
        <p:spPr>
          <a:xfrm>
            <a:off x="5932593" y="2103787"/>
            <a:ext cx="31998900" cy="12801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
        <p:nvSpPr>
          <p:cNvPr id="103" name="Google Shape;103;g2e856c48d07_0_84"/>
          <p:cNvSpPr txBox="1">
            <a:spLocks noGrp="1"/>
          </p:cNvSpPr>
          <p:nvPr>
            <p:ph type="body" idx="20"/>
          </p:nvPr>
        </p:nvSpPr>
        <p:spPr>
          <a:xfrm>
            <a:off x="5932593" y="465813"/>
            <a:ext cx="31998900" cy="1638000"/>
          </a:xfrm>
          <a:prstGeom prst="rect">
            <a:avLst/>
          </a:prstGeom>
          <a:noFill/>
          <a:ln>
            <a:noFill/>
          </a:ln>
        </p:spPr>
        <p:txBody>
          <a:bodyPr spcFirstLastPara="1" wrap="square" lIns="438900" tIns="219450" rIns="438900" bIns="219450" anchor="t" anchorCtr="1">
            <a:normAutofit/>
          </a:bodyPr>
          <a:lstStyle>
            <a:lvl1pPr marL="457200" lvl="0" indent="-228600" algn="ctr" rtl="0">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rtl="0">
              <a:spcBef>
                <a:spcPts val="6400"/>
              </a:spcBef>
              <a:spcAft>
                <a:spcPts val="0"/>
              </a:spcAft>
              <a:buClr>
                <a:schemeClr val="dk1"/>
              </a:buClr>
              <a:buSzPts val="7200"/>
              <a:buFont typeface="Calibri"/>
              <a:buNone/>
              <a:defRPr sz="7200"/>
            </a:lvl2pPr>
            <a:lvl3pPr marL="1371600" lvl="2" indent="-228600" algn="l" rtl="0">
              <a:spcBef>
                <a:spcPts val="6400"/>
              </a:spcBef>
              <a:spcAft>
                <a:spcPts val="0"/>
              </a:spcAft>
              <a:buClr>
                <a:schemeClr val="dk1"/>
              </a:buClr>
              <a:buSzPts val="7200"/>
              <a:buFont typeface="Calibri"/>
              <a:buNone/>
              <a:defRPr sz="7200"/>
            </a:lvl3pPr>
            <a:lvl4pPr marL="1828800" lvl="3" indent="-228600" algn="l" rtl="0">
              <a:spcBef>
                <a:spcPts val="6400"/>
              </a:spcBef>
              <a:spcAft>
                <a:spcPts val="0"/>
              </a:spcAft>
              <a:buClr>
                <a:schemeClr val="dk1"/>
              </a:buClr>
              <a:buSzPts val="7200"/>
              <a:buFont typeface="Calibri"/>
              <a:buNone/>
              <a:defRPr sz="7200"/>
            </a:lvl4pPr>
            <a:lvl5pPr marL="2286000" lvl="4" indent="-228600" algn="l" rtl="0">
              <a:spcBef>
                <a:spcPts val="6400"/>
              </a:spcBef>
              <a:spcAft>
                <a:spcPts val="0"/>
              </a:spcAft>
              <a:buClr>
                <a:schemeClr val="dk1"/>
              </a:buClr>
              <a:buSzPts val="7200"/>
              <a:buFont typeface="Calibri"/>
              <a:buNone/>
              <a:defRPr sz="7200"/>
            </a:lvl5pPr>
            <a:lvl6pPr marL="2743200" lvl="5" indent="-342900" algn="l" rtl="0">
              <a:spcBef>
                <a:spcPts val="6400"/>
              </a:spcBef>
              <a:spcAft>
                <a:spcPts val="0"/>
              </a:spcAft>
              <a:buClr>
                <a:schemeClr val="dk1"/>
              </a:buClr>
              <a:buSzPts val="1800"/>
              <a:buChar char="■"/>
              <a:defRPr/>
            </a:lvl6pPr>
            <a:lvl7pPr marL="3200400" lvl="6" indent="-342900" algn="l" rtl="0">
              <a:spcBef>
                <a:spcPts val="6400"/>
              </a:spcBef>
              <a:spcAft>
                <a:spcPts val="0"/>
              </a:spcAft>
              <a:buClr>
                <a:schemeClr val="dk1"/>
              </a:buClr>
              <a:buSzPts val="1800"/>
              <a:buChar char="●"/>
              <a:defRPr/>
            </a:lvl7pPr>
            <a:lvl8pPr marL="3657600" lvl="7" indent="-342900" algn="l" rtl="0">
              <a:spcBef>
                <a:spcPts val="6400"/>
              </a:spcBef>
              <a:spcAft>
                <a:spcPts val="0"/>
              </a:spcAft>
              <a:buClr>
                <a:schemeClr val="dk1"/>
              </a:buClr>
              <a:buSzPts val="1800"/>
              <a:buChar char="○"/>
              <a:defRPr/>
            </a:lvl8pPr>
            <a:lvl9pPr marL="4114800" lvl="8" indent="-342900" algn="l" rtl="0">
              <a:spcBef>
                <a:spcPts val="6400"/>
              </a:spcBef>
              <a:spcAft>
                <a:spcPts val="6400"/>
              </a:spcAft>
              <a:buClr>
                <a:schemeClr val="dk1"/>
              </a:buClr>
              <a:buSzPts val="1800"/>
              <a:buChar char="■"/>
              <a:defRPr/>
            </a:lvl9pPr>
          </a:lstStyle>
          <a:p>
            <a:endParaRPr/>
          </a:p>
        </p:txBody>
      </p:sp>
    </p:spTree>
    <p:extLst>
      <p:ext uri="{BB962C8B-B14F-4D97-AF65-F5344CB8AC3E}">
        <p14:creationId xmlns:p14="http://schemas.microsoft.com/office/powerpoint/2010/main" val="55284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27E374-32A6-B411-3F72-AE5E7EAA8A77}"/>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40026BB1-FC33-7623-949E-40D0BE9C987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0810F001-CC5C-EBB3-205C-046B7253ED45}"/>
              </a:ext>
            </a:extLst>
          </p:cNvPr>
          <p:cNvSpPr>
            <a:spLocks noGrp="1"/>
          </p:cNvSpPr>
          <p:nvPr>
            <p:ph type="dt" sz="half" idx="10"/>
          </p:nvPr>
        </p:nvSpPr>
        <p:spPr/>
        <p:txBody>
          <a:bodyPr/>
          <a:lstStyle/>
          <a:p>
            <a:fld id="{12B9A02F-357D-AF42-B110-A7740AFDCA1B}" type="datetimeFigureOut">
              <a:rPr lang="en-US" smtClean="0"/>
              <a:t>7/7/2025</a:t>
            </a:fld>
            <a:endParaRPr lang="en-US" dirty="0"/>
          </a:p>
        </p:txBody>
      </p:sp>
      <p:sp>
        <p:nvSpPr>
          <p:cNvPr id="5" name="Θέση υποσέλιδου 4">
            <a:extLst>
              <a:ext uri="{FF2B5EF4-FFF2-40B4-BE49-F238E27FC236}">
                <a16:creationId xmlns:a16="http://schemas.microsoft.com/office/drawing/2014/main" id="{F070A8B3-7131-D88D-5EDB-E29B5F2B4EF0}"/>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4005BB22-6848-F556-F5FA-A7560B1A9E3A}"/>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221084362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3BAED3-E81A-B841-044B-8B2EBC818BE4}"/>
              </a:ext>
            </a:extLst>
          </p:cNvPr>
          <p:cNvSpPr>
            <a:spLocks noGrp="1"/>
          </p:cNvSpPr>
          <p:nvPr>
            <p:ph type="title"/>
          </p:nvPr>
        </p:nvSpPr>
        <p:spPr>
          <a:xfrm>
            <a:off x="2994660" y="8206745"/>
            <a:ext cx="37856160" cy="13693138"/>
          </a:xfrm>
        </p:spPr>
        <p:txBody>
          <a:bodyPr anchor="b"/>
          <a:lstStyle>
            <a:lvl1pPr>
              <a:defRPr sz="216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30E29253-26DB-6695-E2F4-F5D029DE28C8}"/>
              </a:ext>
            </a:extLst>
          </p:cNvPr>
          <p:cNvSpPr>
            <a:spLocks noGrp="1"/>
          </p:cNvSpPr>
          <p:nvPr>
            <p:ph type="body" idx="1"/>
          </p:nvPr>
        </p:nvSpPr>
        <p:spPr>
          <a:xfrm>
            <a:off x="2994660" y="22029425"/>
            <a:ext cx="37856160" cy="7200898"/>
          </a:xfrm>
        </p:spPr>
        <p:txBody>
          <a:bodyPr/>
          <a:lstStyle>
            <a:lvl1pPr marL="0" indent="0">
              <a:buNone/>
              <a:defRPr sz="8640">
                <a:solidFill>
                  <a:schemeClr val="tx1">
                    <a:tint val="82000"/>
                  </a:schemeClr>
                </a:solidFill>
              </a:defRPr>
            </a:lvl1pPr>
            <a:lvl2pPr marL="1645920" indent="0">
              <a:buNone/>
              <a:defRPr sz="7200">
                <a:solidFill>
                  <a:schemeClr val="tx1">
                    <a:tint val="82000"/>
                  </a:schemeClr>
                </a:solidFill>
              </a:defRPr>
            </a:lvl2pPr>
            <a:lvl3pPr marL="3291840" indent="0">
              <a:buNone/>
              <a:defRPr sz="6480">
                <a:solidFill>
                  <a:schemeClr val="tx1">
                    <a:tint val="82000"/>
                  </a:schemeClr>
                </a:solidFill>
              </a:defRPr>
            </a:lvl3pPr>
            <a:lvl4pPr marL="4937760" indent="0">
              <a:buNone/>
              <a:defRPr sz="5760">
                <a:solidFill>
                  <a:schemeClr val="tx1">
                    <a:tint val="82000"/>
                  </a:schemeClr>
                </a:solidFill>
              </a:defRPr>
            </a:lvl4pPr>
            <a:lvl5pPr marL="6583680" indent="0">
              <a:buNone/>
              <a:defRPr sz="5760">
                <a:solidFill>
                  <a:schemeClr val="tx1">
                    <a:tint val="82000"/>
                  </a:schemeClr>
                </a:solidFill>
              </a:defRPr>
            </a:lvl5pPr>
            <a:lvl6pPr marL="8229600" indent="0">
              <a:buNone/>
              <a:defRPr sz="5760">
                <a:solidFill>
                  <a:schemeClr val="tx1">
                    <a:tint val="82000"/>
                  </a:schemeClr>
                </a:solidFill>
              </a:defRPr>
            </a:lvl6pPr>
            <a:lvl7pPr marL="9875520" indent="0">
              <a:buNone/>
              <a:defRPr sz="5760">
                <a:solidFill>
                  <a:schemeClr val="tx1">
                    <a:tint val="82000"/>
                  </a:schemeClr>
                </a:solidFill>
              </a:defRPr>
            </a:lvl7pPr>
            <a:lvl8pPr marL="11521440" indent="0">
              <a:buNone/>
              <a:defRPr sz="5760">
                <a:solidFill>
                  <a:schemeClr val="tx1">
                    <a:tint val="82000"/>
                  </a:schemeClr>
                </a:solidFill>
              </a:defRPr>
            </a:lvl8pPr>
            <a:lvl9pPr marL="13167360" indent="0">
              <a:buNone/>
              <a:defRPr sz="576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4E78D51-725F-2F34-EA90-A4AB27F0CC66}"/>
              </a:ext>
            </a:extLst>
          </p:cNvPr>
          <p:cNvSpPr>
            <a:spLocks noGrp="1"/>
          </p:cNvSpPr>
          <p:nvPr>
            <p:ph type="dt" sz="half" idx="10"/>
          </p:nvPr>
        </p:nvSpPr>
        <p:spPr/>
        <p:txBody>
          <a:bodyPr/>
          <a:lstStyle/>
          <a:p>
            <a:fld id="{DABB9B27-4D02-2940-AED5-BC8F2B3B1507}" type="datetimeFigureOut">
              <a:rPr lang="en-US" smtClean="0"/>
              <a:t>7/7/2025</a:t>
            </a:fld>
            <a:endParaRPr lang="en-US" dirty="0"/>
          </a:p>
        </p:txBody>
      </p:sp>
      <p:sp>
        <p:nvSpPr>
          <p:cNvPr id="5" name="Θέση υποσέλιδου 4">
            <a:extLst>
              <a:ext uri="{FF2B5EF4-FFF2-40B4-BE49-F238E27FC236}">
                <a16:creationId xmlns:a16="http://schemas.microsoft.com/office/drawing/2014/main" id="{0E2057A5-24D3-3DE9-3F45-307E63F47547}"/>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8F155DCF-4725-AA83-BAAF-C04610850BE2}"/>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294997268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F1B89B-7305-0CBA-0087-1CE7770A8E75}"/>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E8BF7714-B77C-CF40-4AEB-8C42B26067E2}"/>
              </a:ext>
            </a:extLst>
          </p:cNvPr>
          <p:cNvSpPr>
            <a:spLocks noGrp="1"/>
          </p:cNvSpPr>
          <p:nvPr>
            <p:ph sz="half" idx="1"/>
          </p:nvPr>
        </p:nvSpPr>
        <p:spPr>
          <a:xfrm>
            <a:off x="3017520" y="8763000"/>
            <a:ext cx="18653760" cy="208864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A8AC3429-2D5C-1DC3-80EC-AE65C25E2122}"/>
              </a:ext>
            </a:extLst>
          </p:cNvPr>
          <p:cNvSpPr>
            <a:spLocks noGrp="1"/>
          </p:cNvSpPr>
          <p:nvPr>
            <p:ph sz="half" idx="2"/>
          </p:nvPr>
        </p:nvSpPr>
        <p:spPr>
          <a:xfrm>
            <a:off x="22219920" y="8763000"/>
            <a:ext cx="18653760" cy="208864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83A90467-B447-A92F-62D9-81015EE2DD80}"/>
              </a:ext>
            </a:extLst>
          </p:cNvPr>
          <p:cNvSpPr>
            <a:spLocks noGrp="1"/>
          </p:cNvSpPr>
          <p:nvPr>
            <p:ph type="dt" sz="half" idx="10"/>
          </p:nvPr>
        </p:nvSpPr>
        <p:spPr/>
        <p:txBody>
          <a:bodyPr/>
          <a:lstStyle/>
          <a:p>
            <a:fld id="{04CF7878-2C98-7449-BB8F-764A5EA8E558}" type="datetimeFigureOut">
              <a:rPr lang="en-US" smtClean="0"/>
              <a:t>7/7/2025</a:t>
            </a:fld>
            <a:endParaRPr lang="en-US" dirty="0"/>
          </a:p>
        </p:txBody>
      </p:sp>
      <p:sp>
        <p:nvSpPr>
          <p:cNvPr id="6" name="Θέση υποσέλιδου 5">
            <a:extLst>
              <a:ext uri="{FF2B5EF4-FFF2-40B4-BE49-F238E27FC236}">
                <a16:creationId xmlns:a16="http://schemas.microsoft.com/office/drawing/2014/main" id="{8B395C7A-19CC-3A61-668A-7F5B57B7ABEA}"/>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913C9E42-56DA-8AB3-7A92-348585F6154A}"/>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90072769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B08995-77F4-61E8-BE17-A1FF8F8E450D}"/>
              </a:ext>
            </a:extLst>
          </p:cNvPr>
          <p:cNvSpPr>
            <a:spLocks noGrp="1"/>
          </p:cNvSpPr>
          <p:nvPr>
            <p:ph type="title"/>
          </p:nvPr>
        </p:nvSpPr>
        <p:spPr>
          <a:xfrm>
            <a:off x="3023237" y="1752603"/>
            <a:ext cx="37856160" cy="6362702"/>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5291353D-1E59-B0A4-CA7A-15BEA6E9E863}"/>
              </a:ext>
            </a:extLst>
          </p:cNvPr>
          <p:cNvSpPr>
            <a:spLocks noGrp="1"/>
          </p:cNvSpPr>
          <p:nvPr>
            <p:ph type="body" idx="1"/>
          </p:nvPr>
        </p:nvSpPr>
        <p:spPr>
          <a:xfrm>
            <a:off x="3023239" y="8069582"/>
            <a:ext cx="18568033"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71783C2-DCB7-89E0-2D44-430E98EF04F4}"/>
              </a:ext>
            </a:extLst>
          </p:cNvPr>
          <p:cNvSpPr>
            <a:spLocks noGrp="1"/>
          </p:cNvSpPr>
          <p:nvPr>
            <p:ph sz="half" idx="2"/>
          </p:nvPr>
        </p:nvSpPr>
        <p:spPr>
          <a:xfrm>
            <a:off x="3023239" y="12024360"/>
            <a:ext cx="18568033" cy="176860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696083B8-705E-902D-9CE7-10787421B8D3}"/>
              </a:ext>
            </a:extLst>
          </p:cNvPr>
          <p:cNvSpPr>
            <a:spLocks noGrp="1"/>
          </p:cNvSpPr>
          <p:nvPr>
            <p:ph type="body" sz="quarter" idx="3"/>
          </p:nvPr>
        </p:nvSpPr>
        <p:spPr>
          <a:xfrm>
            <a:off x="22219920" y="8069582"/>
            <a:ext cx="18659477"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42F24B4-7530-350F-FA44-040E9CC75ABF}"/>
              </a:ext>
            </a:extLst>
          </p:cNvPr>
          <p:cNvSpPr>
            <a:spLocks noGrp="1"/>
          </p:cNvSpPr>
          <p:nvPr>
            <p:ph sz="quarter" idx="4"/>
          </p:nvPr>
        </p:nvSpPr>
        <p:spPr>
          <a:xfrm>
            <a:off x="22219920" y="12024360"/>
            <a:ext cx="18659477" cy="176860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5CB24EFF-0008-7972-15B0-1A2B8B27AA82}"/>
              </a:ext>
            </a:extLst>
          </p:cNvPr>
          <p:cNvSpPr>
            <a:spLocks noGrp="1"/>
          </p:cNvSpPr>
          <p:nvPr>
            <p:ph type="dt" sz="half" idx="10"/>
          </p:nvPr>
        </p:nvSpPr>
        <p:spPr/>
        <p:txBody>
          <a:bodyPr/>
          <a:lstStyle/>
          <a:p>
            <a:fld id="{E6D2F403-9584-1749-B6AB-5E1C5F94527C}" type="datetimeFigureOut">
              <a:rPr lang="en-US" smtClean="0"/>
              <a:t>7/7/2025</a:t>
            </a:fld>
            <a:endParaRPr lang="en-US" dirty="0"/>
          </a:p>
        </p:txBody>
      </p:sp>
      <p:sp>
        <p:nvSpPr>
          <p:cNvPr id="8" name="Θέση υποσέλιδου 7">
            <a:extLst>
              <a:ext uri="{FF2B5EF4-FFF2-40B4-BE49-F238E27FC236}">
                <a16:creationId xmlns:a16="http://schemas.microsoft.com/office/drawing/2014/main" id="{091C5EC2-E7D9-9D12-F346-F4F2CD07647C}"/>
              </a:ext>
            </a:extLst>
          </p:cNvPr>
          <p:cNvSpPr>
            <a:spLocks noGrp="1"/>
          </p:cNvSpPr>
          <p:nvPr>
            <p:ph type="ftr" sz="quarter" idx="11"/>
          </p:nvPr>
        </p:nvSpPr>
        <p:spPr/>
        <p:txBody>
          <a:bodyPr/>
          <a:lstStyle/>
          <a:p>
            <a:endParaRPr lang="en-US" dirty="0"/>
          </a:p>
        </p:txBody>
      </p:sp>
      <p:sp>
        <p:nvSpPr>
          <p:cNvPr id="9" name="Θέση αριθμού διαφάνειας 8">
            <a:extLst>
              <a:ext uri="{FF2B5EF4-FFF2-40B4-BE49-F238E27FC236}">
                <a16:creationId xmlns:a16="http://schemas.microsoft.com/office/drawing/2014/main" id="{9380859C-4C38-9930-E8FF-BC78B242749D}"/>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398796036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1DAFFE-3608-9A43-1CEE-79CFD5AB672A}"/>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33566A92-3EE0-1ECF-83F5-0CDE7D5E99E6}"/>
              </a:ext>
            </a:extLst>
          </p:cNvPr>
          <p:cNvSpPr>
            <a:spLocks noGrp="1"/>
          </p:cNvSpPr>
          <p:nvPr>
            <p:ph type="dt" sz="half" idx="10"/>
          </p:nvPr>
        </p:nvSpPr>
        <p:spPr/>
        <p:txBody>
          <a:bodyPr/>
          <a:lstStyle/>
          <a:p>
            <a:fld id="{A58C0351-EB03-5444-BA93-B7E778374E24}" type="datetimeFigureOut">
              <a:rPr lang="en-US" smtClean="0"/>
              <a:t>7/7/2025</a:t>
            </a:fld>
            <a:endParaRPr lang="en-US" dirty="0"/>
          </a:p>
        </p:txBody>
      </p:sp>
      <p:sp>
        <p:nvSpPr>
          <p:cNvPr id="4" name="Θέση υποσέλιδου 3">
            <a:extLst>
              <a:ext uri="{FF2B5EF4-FFF2-40B4-BE49-F238E27FC236}">
                <a16:creationId xmlns:a16="http://schemas.microsoft.com/office/drawing/2014/main" id="{D2033BA0-9F76-3622-42AB-8E6756FCC10D}"/>
              </a:ext>
            </a:extLst>
          </p:cNvPr>
          <p:cNvSpPr>
            <a:spLocks noGrp="1"/>
          </p:cNvSpPr>
          <p:nvPr>
            <p:ph type="ftr" sz="quarter" idx="11"/>
          </p:nvPr>
        </p:nvSpPr>
        <p:spPr/>
        <p:txBody>
          <a:bodyPr/>
          <a:lstStyle/>
          <a:p>
            <a:endParaRPr lang="en-US" dirty="0"/>
          </a:p>
        </p:txBody>
      </p:sp>
      <p:sp>
        <p:nvSpPr>
          <p:cNvPr id="5" name="Θέση αριθμού διαφάνειας 4">
            <a:extLst>
              <a:ext uri="{FF2B5EF4-FFF2-40B4-BE49-F238E27FC236}">
                <a16:creationId xmlns:a16="http://schemas.microsoft.com/office/drawing/2014/main" id="{AAC9D6EB-B479-3525-79CF-3570820E19B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5806051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E65819A-85A6-45E0-1096-4B207D60A397}"/>
              </a:ext>
            </a:extLst>
          </p:cNvPr>
          <p:cNvSpPr>
            <a:spLocks noGrp="1"/>
          </p:cNvSpPr>
          <p:nvPr>
            <p:ph type="dt" sz="half" idx="10"/>
          </p:nvPr>
        </p:nvSpPr>
        <p:spPr/>
        <p:txBody>
          <a:bodyPr/>
          <a:lstStyle/>
          <a:p>
            <a:fld id="{A7EADB90-FF7E-5041-AB9F-1BC0957AB829}" type="datetimeFigureOut">
              <a:rPr lang="en-US" smtClean="0"/>
              <a:t>7/7/2025</a:t>
            </a:fld>
            <a:endParaRPr lang="en-US" dirty="0"/>
          </a:p>
        </p:txBody>
      </p:sp>
      <p:sp>
        <p:nvSpPr>
          <p:cNvPr id="3" name="Θέση υποσέλιδου 2">
            <a:extLst>
              <a:ext uri="{FF2B5EF4-FFF2-40B4-BE49-F238E27FC236}">
                <a16:creationId xmlns:a16="http://schemas.microsoft.com/office/drawing/2014/main" id="{E5174E41-85E8-AAF0-D670-48035B0D8B89}"/>
              </a:ext>
            </a:extLst>
          </p:cNvPr>
          <p:cNvSpPr>
            <a:spLocks noGrp="1"/>
          </p:cNvSpPr>
          <p:nvPr>
            <p:ph type="ftr" sz="quarter" idx="11"/>
          </p:nvPr>
        </p:nvSpPr>
        <p:spPr/>
        <p:txBody>
          <a:bodyPr/>
          <a:lstStyle/>
          <a:p>
            <a:endParaRPr lang="en-US" dirty="0"/>
          </a:p>
        </p:txBody>
      </p:sp>
      <p:sp>
        <p:nvSpPr>
          <p:cNvPr id="4" name="Θέση αριθμού διαφάνειας 3">
            <a:extLst>
              <a:ext uri="{FF2B5EF4-FFF2-40B4-BE49-F238E27FC236}">
                <a16:creationId xmlns:a16="http://schemas.microsoft.com/office/drawing/2014/main" id="{82CCBAEB-5B0F-F346-E69D-8FA850724BC0}"/>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315669030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2AA94B-AFDC-811E-A38B-C909A764E8B6}"/>
              </a:ext>
            </a:extLst>
          </p:cNvPr>
          <p:cNvSpPr>
            <a:spLocks noGrp="1"/>
          </p:cNvSpPr>
          <p:nvPr>
            <p:ph type="title"/>
          </p:nvPr>
        </p:nvSpPr>
        <p:spPr>
          <a:xfrm>
            <a:off x="3023239" y="2194560"/>
            <a:ext cx="14156053" cy="7680960"/>
          </a:xfrm>
        </p:spPr>
        <p:txBody>
          <a:bodyPr anchor="b"/>
          <a:lstStyle>
            <a:lvl1pPr>
              <a:defRPr sz="1152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0F409C14-EFF7-F26F-940F-63F205B6103C}"/>
              </a:ext>
            </a:extLst>
          </p:cNvPr>
          <p:cNvSpPr>
            <a:spLocks noGrp="1"/>
          </p:cNvSpPr>
          <p:nvPr>
            <p:ph idx="1"/>
          </p:nvPr>
        </p:nvSpPr>
        <p:spPr>
          <a:xfrm>
            <a:off x="18659477" y="4739642"/>
            <a:ext cx="22219920" cy="233934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F75F33A4-3749-6749-1041-02B2C6D61E51}"/>
              </a:ext>
            </a:extLst>
          </p:cNvPr>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907C026-5414-CAF1-5886-A8D5591FF169}"/>
              </a:ext>
            </a:extLst>
          </p:cNvPr>
          <p:cNvSpPr>
            <a:spLocks noGrp="1"/>
          </p:cNvSpPr>
          <p:nvPr>
            <p:ph type="dt" sz="half" idx="10"/>
          </p:nvPr>
        </p:nvSpPr>
        <p:spPr/>
        <p:txBody>
          <a:bodyPr/>
          <a:lstStyle/>
          <a:p>
            <a:fld id="{C1EB8CB6-48D8-4E47-B0D3-B56230F429D0}" type="datetimeFigureOut">
              <a:rPr lang="en-US" smtClean="0"/>
              <a:t>7/7/2025</a:t>
            </a:fld>
            <a:endParaRPr lang="en-US" dirty="0"/>
          </a:p>
        </p:txBody>
      </p:sp>
      <p:sp>
        <p:nvSpPr>
          <p:cNvPr id="6" name="Θέση υποσέλιδου 5">
            <a:extLst>
              <a:ext uri="{FF2B5EF4-FFF2-40B4-BE49-F238E27FC236}">
                <a16:creationId xmlns:a16="http://schemas.microsoft.com/office/drawing/2014/main" id="{0CA8BF55-3F1B-A470-2CF5-7796AFE2FC11}"/>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7343A9F8-130B-3C86-4CFA-17FB0E37F8A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419088770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35854E-F185-859E-0072-20965AB3B17F}"/>
              </a:ext>
            </a:extLst>
          </p:cNvPr>
          <p:cNvSpPr>
            <a:spLocks noGrp="1"/>
          </p:cNvSpPr>
          <p:nvPr>
            <p:ph type="title"/>
          </p:nvPr>
        </p:nvSpPr>
        <p:spPr>
          <a:xfrm>
            <a:off x="3023239" y="2194560"/>
            <a:ext cx="14156053" cy="7680960"/>
          </a:xfrm>
        </p:spPr>
        <p:txBody>
          <a:bodyPr anchor="b"/>
          <a:lstStyle>
            <a:lvl1pPr>
              <a:defRPr sz="1152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55E087FD-F7C5-5E15-22AF-CE00B9093F58}"/>
              </a:ext>
            </a:extLst>
          </p:cNvPr>
          <p:cNvSpPr>
            <a:spLocks noGrp="1"/>
          </p:cNvSpPr>
          <p:nvPr>
            <p:ph type="pic" idx="1"/>
          </p:nvPr>
        </p:nvSpPr>
        <p:spPr>
          <a:xfrm>
            <a:off x="18659477" y="4739642"/>
            <a:ext cx="22219920" cy="23393400"/>
          </a:xfrm>
        </p:spPr>
        <p:txBody>
          <a:bodyPr/>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endParaRPr lang="en-US"/>
          </a:p>
        </p:txBody>
      </p:sp>
      <p:sp>
        <p:nvSpPr>
          <p:cNvPr id="4" name="Θέση κειμένου 3">
            <a:extLst>
              <a:ext uri="{FF2B5EF4-FFF2-40B4-BE49-F238E27FC236}">
                <a16:creationId xmlns:a16="http://schemas.microsoft.com/office/drawing/2014/main" id="{D8AED193-9CE0-9EA7-5E74-E6129BC00316}"/>
              </a:ext>
            </a:extLst>
          </p:cNvPr>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C0C4280-9AA5-AEE5-1BC4-3F0329C4003C}"/>
              </a:ext>
            </a:extLst>
          </p:cNvPr>
          <p:cNvSpPr>
            <a:spLocks noGrp="1"/>
          </p:cNvSpPr>
          <p:nvPr>
            <p:ph type="dt" sz="half" idx="10"/>
          </p:nvPr>
        </p:nvSpPr>
        <p:spPr/>
        <p:txBody>
          <a:bodyPr/>
          <a:lstStyle/>
          <a:p>
            <a:fld id="{4EF716D3-DCE8-CC45-8106-AE5DFCD073F9}" type="datetimeFigureOut">
              <a:rPr lang="en-US" smtClean="0"/>
              <a:t>7/7/2025</a:t>
            </a:fld>
            <a:endParaRPr lang="en-US" dirty="0"/>
          </a:p>
        </p:txBody>
      </p:sp>
      <p:sp>
        <p:nvSpPr>
          <p:cNvPr id="6" name="Θέση υποσέλιδου 5">
            <a:extLst>
              <a:ext uri="{FF2B5EF4-FFF2-40B4-BE49-F238E27FC236}">
                <a16:creationId xmlns:a16="http://schemas.microsoft.com/office/drawing/2014/main" id="{4ECC5870-410C-FD21-86DE-39AB033AB2AF}"/>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FD6514E1-D01A-4806-7C33-E2C11956380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12405118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25A4314-52D4-5012-3A4A-D4B166C4C986}"/>
              </a:ext>
            </a:extLst>
          </p:cNvPr>
          <p:cNvSpPr>
            <a:spLocks noGrp="1"/>
          </p:cNvSpPr>
          <p:nvPr>
            <p:ph type="title"/>
          </p:nvPr>
        </p:nvSpPr>
        <p:spPr>
          <a:xfrm>
            <a:off x="3017520" y="1752603"/>
            <a:ext cx="37856160" cy="6362702"/>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BC08D40E-A153-C5B8-6B85-ECF017F71BD0}"/>
              </a:ext>
            </a:extLst>
          </p:cNvPr>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CE46A6DE-5223-0319-73E0-CC199334EA73}"/>
              </a:ext>
            </a:extLst>
          </p:cNvPr>
          <p:cNvSpPr>
            <a:spLocks noGrp="1"/>
          </p:cNvSpPr>
          <p:nvPr>
            <p:ph type="dt" sz="half" idx="2"/>
          </p:nvPr>
        </p:nvSpPr>
        <p:spPr>
          <a:xfrm>
            <a:off x="3017520" y="30510482"/>
            <a:ext cx="9875520" cy="1752600"/>
          </a:xfrm>
          <a:prstGeom prst="rect">
            <a:avLst/>
          </a:prstGeom>
        </p:spPr>
        <p:txBody>
          <a:bodyPr vert="horz" lIns="91440" tIns="45720" rIns="91440" bIns="45720" rtlCol="0" anchor="ctr"/>
          <a:lstStyle>
            <a:lvl1pPr algn="l">
              <a:defRPr sz="4320">
                <a:solidFill>
                  <a:schemeClr val="tx1">
                    <a:tint val="82000"/>
                  </a:schemeClr>
                </a:solidFill>
              </a:defRPr>
            </a:lvl1pPr>
          </a:lstStyle>
          <a:p>
            <a:fld id="{4D9FFFB4-400D-1240-AB24-6F86C96D4DFB}" type="datetimeFigureOut">
              <a:rPr lang="en-US" smtClean="0"/>
              <a:t>7/7/2025</a:t>
            </a:fld>
            <a:endParaRPr lang="en-US" dirty="0"/>
          </a:p>
        </p:txBody>
      </p:sp>
      <p:sp>
        <p:nvSpPr>
          <p:cNvPr id="5" name="Θέση υποσέλιδου 4">
            <a:extLst>
              <a:ext uri="{FF2B5EF4-FFF2-40B4-BE49-F238E27FC236}">
                <a16:creationId xmlns:a16="http://schemas.microsoft.com/office/drawing/2014/main" id="{98EB63C2-0303-9B9A-A6AC-A4B6AC5A7AAA}"/>
              </a:ext>
            </a:extLst>
          </p:cNvPr>
          <p:cNvSpPr>
            <a:spLocks noGrp="1"/>
          </p:cNvSpPr>
          <p:nvPr>
            <p:ph type="ftr" sz="quarter" idx="3"/>
          </p:nvPr>
        </p:nvSpPr>
        <p:spPr>
          <a:xfrm>
            <a:off x="14538960" y="30510482"/>
            <a:ext cx="14813280" cy="1752600"/>
          </a:xfrm>
          <a:prstGeom prst="rect">
            <a:avLst/>
          </a:prstGeom>
        </p:spPr>
        <p:txBody>
          <a:bodyPr vert="horz" lIns="91440" tIns="45720" rIns="91440" bIns="45720" rtlCol="0" anchor="ctr"/>
          <a:lstStyle>
            <a:lvl1pPr algn="ctr">
              <a:defRPr sz="4320">
                <a:solidFill>
                  <a:schemeClr val="tx1">
                    <a:tint val="82000"/>
                  </a:schemeClr>
                </a:solidFill>
              </a:defRPr>
            </a:lvl1pPr>
          </a:lstStyle>
          <a:p>
            <a:endParaRPr lang="en-US" dirty="0"/>
          </a:p>
        </p:txBody>
      </p:sp>
      <p:sp>
        <p:nvSpPr>
          <p:cNvPr id="6" name="Θέση αριθμού διαφάνειας 5">
            <a:extLst>
              <a:ext uri="{FF2B5EF4-FFF2-40B4-BE49-F238E27FC236}">
                <a16:creationId xmlns:a16="http://schemas.microsoft.com/office/drawing/2014/main" id="{1B487838-D6FD-0601-F7AB-54FE54E023B6}"/>
              </a:ext>
            </a:extLst>
          </p:cNvPr>
          <p:cNvSpPr>
            <a:spLocks noGrp="1"/>
          </p:cNvSpPr>
          <p:nvPr>
            <p:ph type="sldNum" sz="quarter" idx="4"/>
          </p:nvPr>
        </p:nvSpPr>
        <p:spPr>
          <a:xfrm>
            <a:off x="30998160" y="30510482"/>
            <a:ext cx="9875520" cy="1752600"/>
          </a:xfrm>
          <a:prstGeom prst="rect">
            <a:avLst/>
          </a:prstGeom>
        </p:spPr>
        <p:txBody>
          <a:bodyPr vert="horz" lIns="91440" tIns="45720" rIns="91440" bIns="45720" rtlCol="0" anchor="ctr"/>
          <a:lstStyle>
            <a:lvl1pPr algn="r">
              <a:defRPr sz="4320">
                <a:solidFill>
                  <a:schemeClr val="tx1">
                    <a:tint val="82000"/>
                  </a:schemeClr>
                </a:solidFill>
              </a:defRPr>
            </a:lvl1pPr>
          </a:lstStyle>
          <a:p>
            <a:pPr marL="0" lvl="0" indent="0" algn="r" rtl="0">
              <a:spcBef>
                <a:spcPts val="0"/>
              </a:spcBef>
              <a:spcAft>
                <a:spcPts val="0"/>
              </a:spcAft>
              <a:buNone/>
            </a:pPr>
            <a:fld id="{00000000-1234-1234-1234-123412341234}" type="slidenum">
              <a:rPr lang="en-US" smtClean="0"/>
              <a:t>‹Nº›</a:t>
            </a:fld>
            <a:endParaRPr lang="en-US"/>
          </a:p>
        </p:txBody>
      </p:sp>
    </p:spTree>
    <p:extLst>
      <p:ext uri="{BB962C8B-B14F-4D97-AF65-F5344CB8AC3E}">
        <p14:creationId xmlns:p14="http://schemas.microsoft.com/office/powerpoint/2010/main" val="1382831670"/>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hf sldNum="0" hdr="0" ftr="0" dt="0"/>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Shape 107"/>
        <p:cNvGrpSpPr/>
        <p:nvPr/>
      </p:nvGrpSpPr>
      <p:grpSpPr>
        <a:xfrm>
          <a:off x="0" y="0"/>
          <a:ext cx="0" cy="0"/>
          <a:chOff x="0" y="0"/>
          <a:chExt cx="0" cy="0"/>
        </a:xfrm>
      </p:grpSpPr>
      <p:sp>
        <p:nvSpPr>
          <p:cNvPr id="108" name="Google Shape;108;p1"/>
          <p:cNvSpPr txBox="1">
            <a:spLocks noGrp="1"/>
          </p:cNvSpPr>
          <p:nvPr>
            <p:ph type="body" idx="1"/>
          </p:nvPr>
        </p:nvSpPr>
        <p:spPr>
          <a:xfrm>
            <a:off x="459674" y="6378482"/>
            <a:ext cx="10056900" cy="8231434"/>
          </a:xfrm>
          <a:prstGeom prst="rect">
            <a:avLst/>
          </a:prstGeom>
          <a:noFill/>
          <a:ln>
            <a:noFill/>
          </a:ln>
        </p:spPr>
        <p:txBody>
          <a:bodyPr spcFirstLastPara="1" wrap="square" lIns="228575" tIns="228575" rIns="228575" bIns="228575" anchor="t" anchorCtr="0">
            <a:spAutoFit/>
          </a:bodyPr>
          <a:lstStyle/>
          <a:p>
            <a:pPr marL="0" lvl="0" indent="0" algn="just" rtl="0">
              <a:spcBef>
                <a:spcPts val="0"/>
              </a:spcBef>
              <a:spcAft>
                <a:spcPts val="0"/>
              </a:spcAft>
              <a:buClr>
                <a:srgbClr val="205867"/>
              </a:buClr>
              <a:buSzPts val="3600"/>
              <a:buNone/>
            </a:pPr>
            <a:r>
              <a:rPr lang="en-US" sz="5100" b="1" dirty="0">
                <a:solidFill>
                  <a:srgbClr val="002060"/>
                </a:solidFill>
              </a:rPr>
              <a:t>This presentation explores the development and implementation of strategies for the effective management of educational organizations, focusing on their adaptation to modern challenges. By understanding the evolving educational landscape, these strategies aim to enhance organizational efficiency and responsiveness.</a:t>
            </a:r>
            <a:endParaRPr sz="5100" dirty="0">
              <a:solidFill>
                <a:srgbClr val="002060"/>
              </a:solidFill>
            </a:endParaRPr>
          </a:p>
        </p:txBody>
      </p:sp>
      <p:sp>
        <p:nvSpPr>
          <p:cNvPr id="109" name="Google Shape;109;p1"/>
          <p:cNvSpPr txBox="1">
            <a:spLocks noGrp="1"/>
          </p:cNvSpPr>
          <p:nvPr>
            <p:ph type="body" idx="2"/>
          </p:nvPr>
        </p:nvSpPr>
        <p:spPr>
          <a:xfrm>
            <a:off x="248624" y="5398951"/>
            <a:ext cx="10048800" cy="183637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100" dirty="0">
                <a:solidFill>
                  <a:srgbClr val="002060"/>
                </a:solidFill>
                <a:latin typeface="Times New Roman" panose="02020603050405020304" pitchFamily="18" charset="0"/>
                <a:cs typeface="Times New Roman" panose="02020603050405020304" pitchFamily="18" charset="0"/>
              </a:rPr>
              <a:t>Introduction</a:t>
            </a:r>
            <a:endParaRPr sz="6100" dirty="0">
              <a:solidFill>
                <a:srgbClr val="002060"/>
              </a:solidFill>
              <a:latin typeface="Times New Roman" panose="02020603050405020304" pitchFamily="18" charset="0"/>
              <a:cs typeface="Times New Roman" panose="02020603050405020304" pitchFamily="18" charset="0"/>
            </a:endParaRPr>
          </a:p>
        </p:txBody>
      </p:sp>
      <p:sp>
        <p:nvSpPr>
          <p:cNvPr id="110" name="Google Shape;110;p1"/>
          <p:cNvSpPr txBox="1">
            <a:spLocks noGrp="1"/>
          </p:cNvSpPr>
          <p:nvPr>
            <p:ph type="body" idx="3"/>
          </p:nvPr>
        </p:nvSpPr>
        <p:spPr>
          <a:xfrm>
            <a:off x="507749" y="18364984"/>
            <a:ext cx="10050600" cy="183637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100" dirty="0">
                <a:solidFill>
                  <a:srgbClr val="002060"/>
                </a:solidFill>
                <a:latin typeface="Times New Roman" panose="02020603050405020304" pitchFamily="18" charset="0"/>
                <a:cs typeface="Times New Roman" panose="02020603050405020304" pitchFamily="18" charset="0"/>
              </a:rPr>
              <a:t>Research problem</a:t>
            </a:r>
            <a:endParaRPr sz="6100" dirty="0">
              <a:solidFill>
                <a:srgbClr val="002060"/>
              </a:solidFill>
              <a:latin typeface="Times New Roman" panose="02020603050405020304" pitchFamily="18" charset="0"/>
              <a:cs typeface="Times New Roman" panose="02020603050405020304" pitchFamily="18" charset="0"/>
            </a:endParaRPr>
          </a:p>
        </p:txBody>
      </p:sp>
      <p:sp>
        <p:nvSpPr>
          <p:cNvPr id="111" name="Google Shape;111;p1"/>
          <p:cNvSpPr txBox="1">
            <a:spLocks noGrp="1"/>
          </p:cNvSpPr>
          <p:nvPr>
            <p:ph type="body" idx="4"/>
          </p:nvPr>
        </p:nvSpPr>
        <p:spPr>
          <a:xfrm>
            <a:off x="11460161" y="6934200"/>
            <a:ext cx="10922080" cy="20174190"/>
          </a:xfrm>
          <a:prstGeom prst="rect">
            <a:avLst/>
          </a:prstGeom>
          <a:noFill/>
          <a:ln>
            <a:noFill/>
          </a:ln>
        </p:spPr>
        <p:txBody>
          <a:bodyPr spcFirstLastPara="1" wrap="square" lIns="228575" tIns="228575" rIns="228575" bIns="228575" anchor="t" anchorCtr="0">
            <a:spAutoFit/>
          </a:bodyPr>
          <a:lstStyle/>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The study focuses on several key</a:t>
            </a:r>
          </a:p>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areas: Human Capital, Social</a:t>
            </a:r>
          </a:p>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Capital, Emotional Capital, and</a:t>
            </a:r>
          </a:p>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Academic Capital. These areas</a:t>
            </a:r>
          </a:p>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investigate how strategic</a:t>
            </a:r>
          </a:p>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management practices enhance</a:t>
            </a:r>
          </a:p>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skills, social networks, emotional</a:t>
            </a:r>
          </a:p>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well-being, and academic</a:t>
            </a:r>
          </a:p>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performance within educational</a:t>
            </a:r>
          </a:p>
          <a:p>
            <a:pPr marL="514350" lvl="0" indent="-514350" algn="just" rtl="0">
              <a:spcBef>
                <a:spcPts val="640"/>
              </a:spcBef>
              <a:spcAft>
                <a:spcPts val="0"/>
              </a:spcAft>
              <a:buClr>
                <a:srgbClr val="205867"/>
              </a:buClr>
              <a:buSzPts val="3200"/>
              <a:buNone/>
            </a:pPr>
            <a:r>
              <a:rPr lang="en-US" sz="5400" b="1" dirty="0">
                <a:solidFill>
                  <a:srgbClr val="002060"/>
                </a:solidFill>
                <a:latin typeface="Times New Roman" panose="02020603050405020304" pitchFamily="18" charset="0"/>
                <a:ea typeface="Arial"/>
                <a:cs typeface="Times New Roman" panose="02020603050405020304" pitchFamily="18" charset="0"/>
                <a:sym typeface="Arial"/>
              </a:rPr>
              <a:t>organizations.</a:t>
            </a:r>
          </a:p>
          <a:p>
            <a:pPr marL="514350" lvl="0" indent="-514350" algn="just" rtl="0">
              <a:spcBef>
                <a:spcPts val="640"/>
              </a:spcBef>
              <a:spcAft>
                <a:spcPts val="0"/>
              </a:spcAft>
              <a:buClr>
                <a:srgbClr val="205867"/>
              </a:buClr>
              <a:buSzPts val="3200"/>
              <a:buNone/>
            </a:pPr>
            <a:endParaRPr lang="en-US" sz="5100" b="1" dirty="0">
              <a:solidFill>
                <a:srgbClr val="002060"/>
              </a:solidFill>
              <a:latin typeface="Times New Roman" panose="02020603050405020304" pitchFamily="18" charset="0"/>
              <a:cs typeface="Times New Roman" panose="02020603050405020304" pitchFamily="18" charset="0"/>
              <a:sym typeface="Arial"/>
            </a:endParaRPr>
          </a:p>
          <a:p>
            <a:pPr marL="514350" lvl="0" indent="-514350" algn="just" rtl="0">
              <a:spcBef>
                <a:spcPts val="640"/>
              </a:spcBef>
              <a:spcAft>
                <a:spcPts val="0"/>
              </a:spcAft>
              <a:buClr>
                <a:srgbClr val="205867"/>
              </a:buClr>
              <a:buSzPts val="3200"/>
              <a:buNone/>
            </a:pPr>
            <a:endParaRPr lang="en-US" sz="5100" b="1" dirty="0">
              <a:solidFill>
                <a:srgbClr val="002060"/>
              </a:solidFill>
              <a:latin typeface="Times New Roman" panose="02020603050405020304" pitchFamily="18" charset="0"/>
              <a:cs typeface="Times New Roman" panose="02020603050405020304" pitchFamily="18" charset="0"/>
              <a:sym typeface="Arial"/>
            </a:endParaRPr>
          </a:p>
          <a:p>
            <a:pPr marL="514350" lvl="0" indent="-514350" algn="just" rtl="0">
              <a:spcBef>
                <a:spcPts val="640"/>
              </a:spcBef>
              <a:spcAft>
                <a:spcPts val="0"/>
              </a:spcAft>
              <a:buClr>
                <a:srgbClr val="205867"/>
              </a:buClr>
              <a:buSzPts val="3200"/>
              <a:buNone/>
            </a:pPr>
            <a:endParaRPr lang="en-US" sz="5100" b="1" dirty="0">
              <a:solidFill>
                <a:srgbClr val="002060"/>
              </a:solidFill>
              <a:latin typeface="Times New Roman" panose="02020603050405020304" pitchFamily="18" charset="0"/>
              <a:cs typeface="Times New Roman" panose="02020603050405020304" pitchFamily="18" charset="0"/>
              <a:sym typeface="Arial"/>
            </a:endParaRPr>
          </a:p>
          <a:p>
            <a:pPr marL="514350" lvl="0" indent="-514350" algn="just" rtl="0">
              <a:spcBef>
                <a:spcPts val="640"/>
              </a:spcBef>
              <a:spcAft>
                <a:spcPts val="0"/>
              </a:spcAft>
              <a:buClr>
                <a:srgbClr val="205867"/>
              </a:buClr>
              <a:buSzPts val="3200"/>
              <a:buNone/>
            </a:pPr>
            <a:endParaRPr lang="en-US" sz="5100" b="1" dirty="0">
              <a:solidFill>
                <a:srgbClr val="002060"/>
              </a:solidFill>
              <a:latin typeface="Times New Roman" panose="02020603050405020304" pitchFamily="18" charset="0"/>
              <a:cs typeface="Times New Roman" panose="02020603050405020304" pitchFamily="18" charset="0"/>
              <a:sym typeface="Arial"/>
            </a:endParaRPr>
          </a:p>
          <a:p>
            <a:pPr marL="0" indent="0" algn="just">
              <a:spcBef>
                <a:spcPts val="6400"/>
              </a:spcBef>
              <a:buSzPts val="6000"/>
            </a:pPr>
            <a:endParaRPr lang="el-GR" sz="5100" dirty="0">
              <a:solidFill>
                <a:srgbClr val="002060"/>
              </a:solidFill>
            </a:endParaRPr>
          </a:p>
          <a:p>
            <a:pPr marL="0" indent="0" algn="just">
              <a:spcBef>
                <a:spcPts val="6400"/>
              </a:spcBef>
              <a:buSzPts val="6000"/>
            </a:pPr>
            <a:r>
              <a:rPr lang="en-US" sz="5400" b="1" dirty="0">
                <a:solidFill>
                  <a:srgbClr val="002060"/>
                </a:solidFill>
              </a:rPr>
              <a:t>The study employs qualitative and quantitative research methods, including surveys, interviews, and case studies. Data is collected from various educational settings to understand the impact of strategic management on organizational performance.</a:t>
            </a:r>
            <a:endParaRPr sz="5400" b="1" dirty="0">
              <a:solidFill>
                <a:schemeClr val="dk1"/>
              </a:solidFill>
              <a:latin typeface="Arial"/>
              <a:ea typeface="Arial"/>
              <a:cs typeface="Arial"/>
              <a:sym typeface="Arial"/>
            </a:endParaRPr>
          </a:p>
        </p:txBody>
      </p:sp>
      <p:sp>
        <p:nvSpPr>
          <p:cNvPr id="112" name="Google Shape;112;p1"/>
          <p:cNvSpPr txBox="1">
            <a:spLocks noGrp="1"/>
          </p:cNvSpPr>
          <p:nvPr>
            <p:ph type="body" idx="5"/>
          </p:nvPr>
        </p:nvSpPr>
        <p:spPr>
          <a:xfrm>
            <a:off x="11460161" y="5570201"/>
            <a:ext cx="10048800" cy="183637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4000"/>
              <a:buNone/>
            </a:pPr>
            <a:r>
              <a:rPr lang="en-US" sz="6100" dirty="0">
                <a:solidFill>
                  <a:srgbClr val="002060"/>
                </a:solidFill>
                <a:latin typeface="Times New Roman" panose="02020603050405020304" pitchFamily="18" charset="0"/>
                <a:cs typeface="Times New Roman" panose="02020603050405020304" pitchFamily="18" charset="0"/>
              </a:rPr>
              <a:t>Areas of research</a:t>
            </a:r>
            <a:endParaRPr sz="6100" dirty="0">
              <a:solidFill>
                <a:srgbClr val="002060"/>
              </a:solidFill>
              <a:latin typeface="Times New Roman" panose="02020603050405020304" pitchFamily="18" charset="0"/>
              <a:cs typeface="Times New Roman" panose="02020603050405020304" pitchFamily="18" charset="0"/>
            </a:endParaRPr>
          </a:p>
        </p:txBody>
      </p:sp>
      <p:sp>
        <p:nvSpPr>
          <p:cNvPr id="113" name="Google Shape;113;p1"/>
          <p:cNvSpPr txBox="1">
            <a:spLocks noGrp="1"/>
          </p:cNvSpPr>
          <p:nvPr>
            <p:ph type="body" idx="6"/>
          </p:nvPr>
        </p:nvSpPr>
        <p:spPr>
          <a:xfrm>
            <a:off x="22438950" y="4173175"/>
            <a:ext cx="10772100" cy="23716185"/>
          </a:xfrm>
          <a:prstGeom prst="rect">
            <a:avLst/>
          </a:prstGeom>
          <a:noFill/>
          <a:ln>
            <a:noFill/>
          </a:ln>
        </p:spPr>
        <p:txBody>
          <a:bodyPr spcFirstLastPara="1" wrap="square" lIns="228575" tIns="228575" rIns="228575" bIns="228575" anchor="t" anchorCtr="0">
            <a:spAutoFit/>
          </a:bodyPr>
          <a:lstStyle/>
          <a:p>
            <a:pPr marL="0" lvl="0" indent="0" algn="ctr" rtl="0">
              <a:spcBef>
                <a:spcPts val="0"/>
              </a:spcBef>
              <a:spcAft>
                <a:spcPts val="0"/>
              </a:spcAft>
              <a:buNone/>
            </a:pPr>
            <a:endParaRPr lang="en-US" sz="6100" b="1" u="sng" dirty="0">
              <a:solidFill>
                <a:srgbClr val="002060"/>
              </a:solidFill>
              <a:latin typeface="Times New Roman" panose="02020603050405020304" pitchFamily="18" charset="0"/>
              <a:ea typeface="Calibri"/>
              <a:cs typeface="Times New Roman" panose="02020603050405020304" pitchFamily="18" charset="0"/>
              <a:sym typeface="Calibri"/>
            </a:endParaRPr>
          </a:p>
          <a:p>
            <a:pPr marL="0" lvl="0" indent="0" algn="ctr" rtl="0">
              <a:spcBef>
                <a:spcPts val="0"/>
              </a:spcBef>
              <a:spcAft>
                <a:spcPts val="0"/>
              </a:spcAft>
              <a:buNone/>
            </a:pPr>
            <a:r>
              <a:rPr lang="en-US" sz="6100" b="1" u="sng" dirty="0">
                <a:solidFill>
                  <a:srgbClr val="002060"/>
                </a:solidFill>
                <a:latin typeface="Times New Roman" panose="02020603050405020304" pitchFamily="18" charset="0"/>
                <a:ea typeface="Calibri"/>
                <a:cs typeface="Times New Roman" panose="02020603050405020304" pitchFamily="18" charset="0"/>
                <a:sym typeface="Calibri"/>
              </a:rPr>
              <a:t>Result</a:t>
            </a:r>
            <a:endParaRPr sz="6100" b="1" u="sng" dirty="0">
              <a:solidFill>
                <a:srgbClr val="002060"/>
              </a:solidFill>
              <a:latin typeface="Times New Roman" panose="02020603050405020304" pitchFamily="18" charset="0"/>
              <a:ea typeface="Calibri"/>
              <a:cs typeface="Times New Roman" panose="02020603050405020304" pitchFamily="18" charset="0"/>
              <a:sym typeface="Calibri"/>
            </a:endParaRPr>
          </a:p>
          <a:p>
            <a:pPr marL="0" lvl="0" indent="0" algn="just" rtl="0">
              <a:lnSpc>
                <a:spcPct val="115000"/>
              </a:lnSpc>
              <a:spcBef>
                <a:spcPts val="6400"/>
              </a:spcBef>
              <a:spcAft>
                <a:spcPts val="0"/>
              </a:spcAft>
              <a:buClr>
                <a:schemeClr val="dk1"/>
              </a:buClr>
              <a:buSzPts val="6000"/>
            </a:pPr>
            <a:r>
              <a:rPr lang="en-US" sz="5100" b="1" dirty="0">
                <a:solidFill>
                  <a:srgbClr val="002060"/>
                </a:solidFill>
                <a:latin typeface="Times New Roman" panose="02020603050405020304" pitchFamily="18" charset="0"/>
                <a:ea typeface="Arial"/>
                <a:cs typeface="Times New Roman" panose="02020603050405020304" pitchFamily="18" charset="0"/>
                <a:sym typeface="Arial"/>
              </a:rPr>
              <a:t>The findings indicate that strategic management significantly enhances human, social, emotional, and academic capital within educational organizations. Participants reported improved communication skills, stronger social bonds, increased emotional resilience, and better academic outcomes.</a:t>
            </a:r>
          </a:p>
          <a:p>
            <a:pPr marL="0" lvl="0" indent="0" algn="just" rtl="0">
              <a:lnSpc>
                <a:spcPct val="115000"/>
              </a:lnSpc>
              <a:spcBef>
                <a:spcPts val="6400"/>
              </a:spcBef>
              <a:spcAft>
                <a:spcPts val="0"/>
              </a:spcAft>
              <a:buClr>
                <a:schemeClr val="dk1"/>
              </a:buClr>
              <a:buSzPts val="6000"/>
            </a:pPr>
            <a:endParaRPr lang="en-US" sz="6100" b="1" dirty="0">
              <a:solidFill>
                <a:srgbClr val="002060"/>
              </a:solidFill>
              <a:latin typeface="Times New Roman" panose="02020603050405020304" pitchFamily="18" charset="0"/>
              <a:ea typeface="Arial"/>
              <a:cs typeface="Times New Roman" panose="02020603050405020304" pitchFamily="18" charset="0"/>
              <a:sym typeface="Arial"/>
            </a:endParaRPr>
          </a:p>
          <a:p>
            <a:pPr marL="0" lvl="0" indent="0" algn="ctr" rtl="0">
              <a:lnSpc>
                <a:spcPct val="200000"/>
              </a:lnSpc>
              <a:spcBef>
                <a:spcPts val="6400"/>
              </a:spcBef>
              <a:spcAft>
                <a:spcPts val="0"/>
              </a:spcAft>
              <a:buClr>
                <a:schemeClr val="dk1"/>
              </a:buClr>
              <a:buSzPts val="6000"/>
            </a:pPr>
            <a:r>
              <a:rPr lang="en-US" sz="6100" b="1" u="sng" dirty="0">
                <a:solidFill>
                  <a:srgbClr val="002060"/>
                </a:solidFill>
                <a:latin typeface="Times New Roman" panose="02020603050405020304" pitchFamily="18" charset="0"/>
                <a:ea typeface="Lato"/>
                <a:cs typeface="Times New Roman" panose="02020603050405020304" pitchFamily="18" charset="0"/>
                <a:sym typeface="Lato"/>
              </a:rPr>
              <a:t>Conclusion</a:t>
            </a:r>
            <a:endParaRPr sz="6100" b="1" u="sng" dirty="0">
              <a:solidFill>
                <a:srgbClr val="002060"/>
              </a:solidFill>
              <a:latin typeface="Times New Roman" panose="02020603050405020304" pitchFamily="18" charset="0"/>
              <a:ea typeface="Arial"/>
              <a:cs typeface="Times New Roman" panose="02020603050405020304" pitchFamily="18" charset="0"/>
              <a:sym typeface="Arial"/>
            </a:endParaRPr>
          </a:p>
          <a:p>
            <a:pPr marL="0" lvl="0" indent="0" algn="just" rtl="0">
              <a:spcBef>
                <a:spcPts val="6400"/>
              </a:spcBef>
              <a:spcAft>
                <a:spcPts val="0"/>
              </a:spcAft>
              <a:buClr>
                <a:schemeClr val="dk1"/>
              </a:buClr>
              <a:buSzPts val="6000"/>
            </a:pPr>
            <a:r>
              <a:rPr lang="en-US" sz="5100" b="1" dirty="0">
                <a:solidFill>
                  <a:srgbClr val="002060"/>
                </a:solidFill>
                <a:latin typeface="Times New Roman" panose="02020603050405020304" pitchFamily="18" charset="0"/>
                <a:ea typeface="Arial"/>
                <a:cs typeface="Times New Roman" panose="02020603050405020304" pitchFamily="18" charset="0"/>
                <a:sym typeface="Arial"/>
              </a:rPr>
              <a:t>The research highlights the importance of integrating strategic management practices into educational organizations to support their adaptation to modern challenges. Encouraging these approaches can lead to more resilient, competent, and effective educational institutions</a:t>
            </a:r>
            <a:r>
              <a:rPr lang="en-US" sz="5100" dirty="0">
                <a:solidFill>
                  <a:srgbClr val="002060"/>
                </a:solidFill>
                <a:latin typeface="Times New Roman" panose="02020603050405020304" pitchFamily="18" charset="0"/>
                <a:ea typeface="Arial"/>
                <a:cs typeface="Times New Roman" panose="02020603050405020304" pitchFamily="18" charset="0"/>
                <a:sym typeface="Arial"/>
              </a:rPr>
              <a:t>.</a:t>
            </a:r>
          </a:p>
        </p:txBody>
      </p:sp>
      <p:sp>
        <p:nvSpPr>
          <p:cNvPr id="114" name="Google Shape;114;p1"/>
          <p:cNvSpPr txBox="1">
            <a:spLocks noGrp="1"/>
          </p:cNvSpPr>
          <p:nvPr>
            <p:ph type="body" idx="7"/>
          </p:nvPr>
        </p:nvSpPr>
        <p:spPr>
          <a:xfrm>
            <a:off x="11702068" y="18364984"/>
            <a:ext cx="10058400" cy="1926138"/>
          </a:xfrm>
          <a:prstGeom prst="rect">
            <a:avLst/>
          </a:prstGeom>
          <a:noFill/>
          <a:ln>
            <a:noFill/>
          </a:ln>
        </p:spPr>
        <p:txBody>
          <a:bodyPr spcFirstLastPara="1" wrap="square" lIns="91425" tIns="91425" rIns="91425" bIns="91425" anchor="ctr" anchorCtr="0">
            <a:spAutoFit/>
          </a:bodyPr>
          <a:lstStyle/>
          <a:p>
            <a:pPr marL="514350" lvl="0" indent="-514350" algn="ctr" rtl="0">
              <a:spcBef>
                <a:spcPts val="720"/>
              </a:spcBef>
              <a:spcAft>
                <a:spcPts val="6400"/>
              </a:spcAft>
              <a:buClr>
                <a:srgbClr val="205867"/>
              </a:buClr>
              <a:buSzPts val="3600"/>
              <a:buFont typeface="Arial"/>
              <a:buNone/>
            </a:pPr>
            <a:r>
              <a:rPr lang="en-US" sz="6100" dirty="0">
                <a:solidFill>
                  <a:srgbClr val="002060"/>
                </a:solidFill>
                <a:latin typeface="Times New Roman"/>
                <a:ea typeface="Times New Roman"/>
                <a:cs typeface="Times New Roman"/>
                <a:sym typeface="Times New Roman"/>
              </a:rPr>
              <a:t>Research methodology</a:t>
            </a:r>
            <a:endParaRPr sz="6100" dirty="0">
              <a:solidFill>
                <a:srgbClr val="002060"/>
              </a:solidFill>
            </a:endParaRPr>
          </a:p>
        </p:txBody>
      </p:sp>
      <p:sp>
        <p:nvSpPr>
          <p:cNvPr id="115" name="Google Shape;115;p1"/>
          <p:cNvSpPr txBox="1">
            <a:spLocks noGrp="1"/>
          </p:cNvSpPr>
          <p:nvPr>
            <p:ph type="body" idx="8"/>
          </p:nvPr>
        </p:nvSpPr>
        <p:spPr>
          <a:xfrm>
            <a:off x="33844200" y="4105615"/>
            <a:ext cx="10047000" cy="183637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6400"/>
              </a:spcAft>
              <a:buClr>
                <a:srgbClr val="205867"/>
              </a:buClr>
              <a:buSzPts val="3700"/>
              <a:buNone/>
            </a:pPr>
            <a:r>
              <a:rPr lang="en-US" sz="6000" dirty="0" err="1">
                <a:solidFill>
                  <a:srgbClr val="002060"/>
                </a:solidFill>
                <a:latin typeface="Times New Roman" panose="02020603050405020304" pitchFamily="18" charset="0"/>
                <a:cs typeface="Times New Roman" panose="02020603050405020304" pitchFamily="18" charset="0"/>
              </a:rPr>
              <a:t>Bibliografy</a:t>
            </a:r>
            <a:endParaRPr sz="6000" dirty="0">
              <a:solidFill>
                <a:srgbClr val="002060"/>
              </a:solidFill>
              <a:latin typeface="Times New Roman" panose="02020603050405020304" pitchFamily="18" charset="0"/>
              <a:cs typeface="Times New Roman" panose="02020603050405020304" pitchFamily="18" charset="0"/>
            </a:endParaRPr>
          </a:p>
        </p:txBody>
      </p:sp>
      <p:sp>
        <p:nvSpPr>
          <p:cNvPr id="116" name="Google Shape;116;p1"/>
          <p:cNvSpPr txBox="1">
            <a:spLocks noGrp="1"/>
          </p:cNvSpPr>
          <p:nvPr>
            <p:ph type="body" idx="9"/>
          </p:nvPr>
        </p:nvSpPr>
        <p:spPr>
          <a:xfrm>
            <a:off x="33211050" y="5577900"/>
            <a:ext cx="10469100" cy="25484400"/>
          </a:xfrm>
          <a:prstGeom prst="rect">
            <a:avLst/>
          </a:prstGeom>
          <a:noFill/>
          <a:ln>
            <a:noFill/>
          </a:ln>
        </p:spPr>
        <p:txBody>
          <a:bodyPr spcFirstLastPara="1" wrap="square" lIns="228575" tIns="228575" rIns="228575" bIns="228575" anchor="ctr" anchorCtr="0">
            <a:noAutofit/>
          </a:bodyPr>
          <a:lstStyle/>
          <a:p>
            <a:pPr marL="0" lvl="0" indent="0" algn="l" rtl="0">
              <a:lnSpc>
                <a:spcPct val="100000"/>
              </a:lnSpc>
              <a:spcBef>
                <a:spcPts val="480"/>
              </a:spcBef>
              <a:spcAft>
                <a:spcPts val="0"/>
              </a:spcAft>
              <a:buClr>
                <a:srgbClr val="205867"/>
              </a:buClr>
              <a:buSzPts val="2400"/>
              <a:buNone/>
            </a:pPr>
            <a:r>
              <a:rPr lang="en-US" sz="4000" dirty="0">
                <a:solidFill>
                  <a:srgbClr val="002060"/>
                </a:solidFill>
                <a:latin typeface="Times New Roman" panose="02020603050405020304" pitchFamily="18" charset="0"/>
                <a:ea typeface="Arial"/>
                <a:cs typeface="Times New Roman" panose="02020603050405020304" pitchFamily="18" charset="0"/>
                <a:sym typeface="Arial"/>
              </a:rPr>
              <a:t>Bandura, A. (1997). Self-efficacy: The exercise of control. New York, NY: Freeman.</a:t>
            </a:r>
          </a:p>
          <a:p>
            <a:pPr marL="0" lvl="0" indent="0" algn="l" rtl="0">
              <a:lnSpc>
                <a:spcPct val="100000"/>
              </a:lnSpc>
              <a:spcBef>
                <a:spcPts val="480"/>
              </a:spcBef>
              <a:spcAft>
                <a:spcPts val="0"/>
              </a:spcAft>
              <a:buClr>
                <a:srgbClr val="205867"/>
              </a:buClr>
              <a:buSzPts val="2400"/>
              <a:buNone/>
            </a:pPr>
            <a:r>
              <a:rPr lang="en-US" sz="4000" dirty="0">
                <a:solidFill>
                  <a:srgbClr val="002060"/>
                </a:solidFill>
                <a:latin typeface="Times New Roman" panose="02020603050405020304" pitchFamily="18" charset="0"/>
                <a:ea typeface="Arial"/>
                <a:cs typeface="Times New Roman" panose="02020603050405020304" pitchFamily="18" charset="0"/>
                <a:sym typeface="Arial"/>
              </a:rPr>
              <a:t>Darling-Hammond, L., &amp; Bransford, J. (Eds.). (2005). Preparing teachers for a changing world: What teachers should learn and be able to do. San Francisco, CA: Jossey-Bass.</a:t>
            </a:r>
          </a:p>
          <a:p>
            <a:pPr marL="0" lvl="0" indent="0" algn="l" rtl="0">
              <a:lnSpc>
                <a:spcPct val="100000"/>
              </a:lnSpc>
              <a:spcBef>
                <a:spcPts val="480"/>
              </a:spcBef>
              <a:spcAft>
                <a:spcPts val="0"/>
              </a:spcAft>
              <a:buClr>
                <a:srgbClr val="205867"/>
              </a:buClr>
              <a:buSzPts val="2400"/>
              <a:buNone/>
            </a:pPr>
            <a:r>
              <a:rPr lang="en-US" sz="4000" dirty="0">
                <a:solidFill>
                  <a:srgbClr val="002060"/>
                </a:solidFill>
                <a:latin typeface="Times New Roman" panose="02020603050405020304" pitchFamily="18" charset="0"/>
                <a:ea typeface="Arial"/>
                <a:cs typeface="Times New Roman" panose="02020603050405020304" pitchFamily="18" charset="0"/>
                <a:sym typeface="Arial"/>
              </a:rPr>
              <a:t>Deci, E. L., &amp; Ryan, R. M. (2000). The 'what' and 'why' of goal pursuits: Human needs and the self-determination of behavior. Psychological Inquiry, 11(4), 227-268.</a:t>
            </a:r>
          </a:p>
          <a:p>
            <a:pPr marL="0" lvl="0" indent="0" algn="l" rtl="0">
              <a:lnSpc>
                <a:spcPct val="100000"/>
              </a:lnSpc>
              <a:spcBef>
                <a:spcPts val="480"/>
              </a:spcBef>
              <a:spcAft>
                <a:spcPts val="0"/>
              </a:spcAft>
              <a:buClr>
                <a:srgbClr val="205867"/>
              </a:buClr>
              <a:buSzPts val="2400"/>
              <a:buNone/>
            </a:pPr>
            <a:r>
              <a:rPr lang="en-US" sz="4000" dirty="0">
                <a:solidFill>
                  <a:srgbClr val="002060"/>
                </a:solidFill>
                <a:latin typeface="Times New Roman" panose="02020603050405020304" pitchFamily="18" charset="0"/>
                <a:ea typeface="Arial"/>
                <a:cs typeface="Times New Roman" panose="02020603050405020304" pitchFamily="18" charset="0"/>
                <a:sym typeface="Arial"/>
              </a:rPr>
              <a:t>Dweck, C. S. (2006). Mindset: The new psychology of success. New York, NY: Random House.</a:t>
            </a:r>
          </a:p>
          <a:p>
            <a:pPr marL="0" lvl="0" indent="0" algn="l" rtl="0">
              <a:lnSpc>
                <a:spcPct val="100000"/>
              </a:lnSpc>
              <a:spcBef>
                <a:spcPts val="480"/>
              </a:spcBef>
              <a:spcAft>
                <a:spcPts val="0"/>
              </a:spcAft>
              <a:buClr>
                <a:srgbClr val="205867"/>
              </a:buClr>
              <a:buSzPts val="2400"/>
              <a:buNone/>
            </a:pPr>
            <a:r>
              <a:rPr lang="en-US" sz="4000" dirty="0">
                <a:solidFill>
                  <a:srgbClr val="002060"/>
                </a:solidFill>
                <a:latin typeface="Times New Roman" panose="02020603050405020304" pitchFamily="18" charset="0"/>
                <a:ea typeface="Arial"/>
                <a:cs typeface="Times New Roman" panose="02020603050405020304" pitchFamily="18" charset="0"/>
                <a:sym typeface="Arial"/>
              </a:rPr>
              <a:t>Epstein, J. L. (2011). School, family, and community partnerships: Preparing educators and improving schools. Boulder, CO: Westview Press.</a:t>
            </a:r>
          </a:p>
          <a:p>
            <a:pPr marL="0" lvl="0" indent="0" algn="l" rtl="0">
              <a:lnSpc>
                <a:spcPct val="100000"/>
              </a:lnSpc>
              <a:spcBef>
                <a:spcPts val="480"/>
              </a:spcBef>
              <a:spcAft>
                <a:spcPts val="0"/>
              </a:spcAft>
              <a:buClr>
                <a:srgbClr val="205867"/>
              </a:buClr>
              <a:buSzPts val="2400"/>
              <a:buNone/>
            </a:pPr>
            <a:r>
              <a:rPr lang="en-US" sz="4000" dirty="0">
                <a:solidFill>
                  <a:srgbClr val="002060"/>
                </a:solidFill>
                <a:latin typeface="Times New Roman" panose="02020603050405020304" pitchFamily="18" charset="0"/>
                <a:ea typeface="Arial"/>
                <a:cs typeface="Times New Roman" panose="02020603050405020304" pitchFamily="18" charset="0"/>
                <a:sym typeface="Arial"/>
              </a:rPr>
              <a:t>Gordon, E. W., &amp; Song, L. (1994). Variations in the experience of resilience. In M. C. Wang &amp; E. W. Gordon (Eds.), Educational resilience in inner-city America: Challenges and prospects (pp. 27-43). Mahwah, NJ: Lawrence Erlbaum Associates.</a:t>
            </a:r>
          </a:p>
          <a:p>
            <a:pPr marL="0" lvl="0" indent="0" algn="l" rtl="0">
              <a:lnSpc>
                <a:spcPct val="100000"/>
              </a:lnSpc>
              <a:spcBef>
                <a:spcPts val="480"/>
              </a:spcBef>
              <a:spcAft>
                <a:spcPts val="0"/>
              </a:spcAft>
              <a:buClr>
                <a:srgbClr val="205867"/>
              </a:buClr>
              <a:buSzPts val="2400"/>
              <a:buNone/>
            </a:pPr>
            <a:r>
              <a:rPr lang="en-US" sz="4000" dirty="0">
                <a:solidFill>
                  <a:srgbClr val="002060"/>
                </a:solidFill>
                <a:latin typeface="Times New Roman" panose="02020603050405020304" pitchFamily="18" charset="0"/>
                <a:ea typeface="Arial"/>
                <a:cs typeface="Times New Roman" panose="02020603050405020304" pitchFamily="18" charset="0"/>
                <a:sym typeface="Arial"/>
              </a:rPr>
              <a:t>Larose, S., &amp; </a:t>
            </a:r>
            <a:r>
              <a:rPr lang="en-US" sz="4000" dirty="0" err="1">
                <a:solidFill>
                  <a:srgbClr val="002060"/>
                </a:solidFill>
                <a:latin typeface="Times New Roman" panose="02020603050405020304" pitchFamily="18" charset="0"/>
                <a:ea typeface="Arial"/>
                <a:cs typeface="Times New Roman" panose="02020603050405020304" pitchFamily="18" charset="0"/>
                <a:sym typeface="Arial"/>
              </a:rPr>
              <a:t>Tarabulsy</a:t>
            </a:r>
            <a:r>
              <a:rPr lang="en-US" sz="4000" dirty="0">
                <a:solidFill>
                  <a:srgbClr val="002060"/>
                </a:solidFill>
                <a:latin typeface="Times New Roman" panose="02020603050405020304" pitchFamily="18" charset="0"/>
                <a:ea typeface="Arial"/>
                <a:cs typeface="Times New Roman" panose="02020603050405020304" pitchFamily="18" charset="0"/>
                <a:sym typeface="Arial"/>
              </a:rPr>
              <a:t>, G. M. (2005). Academic mentoring relationships and intellectual life outcomes. In R. M. </a:t>
            </a:r>
            <a:r>
              <a:rPr lang="en-US" sz="4000" dirty="0" err="1">
                <a:solidFill>
                  <a:srgbClr val="002060"/>
                </a:solidFill>
                <a:latin typeface="Times New Roman" panose="02020603050405020304" pitchFamily="18" charset="0"/>
                <a:ea typeface="Arial"/>
                <a:cs typeface="Times New Roman" panose="02020603050405020304" pitchFamily="18" charset="0"/>
                <a:sym typeface="Arial"/>
              </a:rPr>
              <a:t>Lipka</a:t>
            </a:r>
            <a:r>
              <a:rPr lang="en-US" sz="4000" dirty="0">
                <a:solidFill>
                  <a:srgbClr val="002060"/>
                </a:solidFill>
                <a:latin typeface="Times New Roman" panose="02020603050405020304" pitchFamily="18" charset="0"/>
                <a:ea typeface="Arial"/>
                <a:cs typeface="Times New Roman" panose="02020603050405020304" pitchFamily="18" charset="0"/>
                <a:sym typeface="Arial"/>
              </a:rPr>
              <a:t> &amp; T. M. </a:t>
            </a:r>
            <a:r>
              <a:rPr lang="en-US" sz="4000" dirty="0" err="1">
                <a:solidFill>
                  <a:srgbClr val="002060"/>
                </a:solidFill>
                <a:latin typeface="Times New Roman" panose="02020603050405020304" pitchFamily="18" charset="0"/>
                <a:ea typeface="Arial"/>
                <a:cs typeface="Times New Roman" panose="02020603050405020304" pitchFamily="18" charset="0"/>
                <a:sym typeface="Arial"/>
              </a:rPr>
              <a:t>Brinthaupt</a:t>
            </a:r>
            <a:r>
              <a:rPr lang="en-US" sz="4000" dirty="0">
                <a:solidFill>
                  <a:srgbClr val="002060"/>
                </a:solidFill>
                <a:latin typeface="Times New Roman" panose="02020603050405020304" pitchFamily="18" charset="0"/>
                <a:ea typeface="Arial"/>
                <a:cs typeface="Times New Roman" panose="02020603050405020304" pitchFamily="18" charset="0"/>
                <a:sym typeface="Arial"/>
              </a:rPr>
              <a:t> (Eds.), The role of self in teacher development (pp. 99-116). Albany, NY: State University of New York Press.</a:t>
            </a:r>
          </a:p>
          <a:p>
            <a:pPr marL="0" lvl="0" indent="0" algn="l" rtl="0">
              <a:lnSpc>
                <a:spcPct val="100000"/>
              </a:lnSpc>
              <a:spcBef>
                <a:spcPts val="480"/>
              </a:spcBef>
              <a:spcAft>
                <a:spcPts val="0"/>
              </a:spcAft>
              <a:buClr>
                <a:srgbClr val="205867"/>
              </a:buClr>
              <a:buSzPts val="2400"/>
              <a:buNone/>
            </a:pPr>
            <a:r>
              <a:rPr lang="en-US" sz="4000" dirty="0">
                <a:solidFill>
                  <a:srgbClr val="002060"/>
                </a:solidFill>
                <a:latin typeface="Times New Roman" panose="02020603050405020304" pitchFamily="18" charset="0"/>
                <a:ea typeface="Arial"/>
                <a:cs typeface="Times New Roman" panose="02020603050405020304" pitchFamily="18" charset="0"/>
                <a:sym typeface="Arial"/>
              </a:rPr>
              <a:t>Rhodes, J. E., &amp; Spencer, R. (2010). Structuring mentoring relationships for positive youth development. In T. D. Allen &amp; L. T. </a:t>
            </a:r>
            <a:r>
              <a:rPr lang="en-US" sz="4000" dirty="0" err="1">
                <a:solidFill>
                  <a:srgbClr val="002060"/>
                </a:solidFill>
                <a:latin typeface="Times New Roman" panose="02020603050405020304" pitchFamily="18" charset="0"/>
                <a:ea typeface="Arial"/>
                <a:cs typeface="Times New Roman" panose="02020603050405020304" pitchFamily="18" charset="0"/>
                <a:sym typeface="Arial"/>
              </a:rPr>
              <a:t>Eby</a:t>
            </a:r>
            <a:r>
              <a:rPr lang="en-US" sz="4000" dirty="0">
                <a:solidFill>
                  <a:srgbClr val="002060"/>
                </a:solidFill>
                <a:latin typeface="Times New Roman" panose="02020603050405020304" pitchFamily="18" charset="0"/>
                <a:ea typeface="Arial"/>
                <a:cs typeface="Times New Roman" panose="02020603050405020304" pitchFamily="18" charset="0"/>
                <a:sym typeface="Arial"/>
              </a:rPr>
              <a:t> (Eds.), The Blackwell handbook of mentoring: A multiple perspectives approach (pp. 123-148). Malden, MA: Blackwell Publishing.</a:t>
            </a:r>
          </a:p>
          <a:p>
            <a:pPr marL="0" lvl="0" indent="0" algn="l" rtl="0">
              <a:lnSpc>
                <a:spcPct val="100000"/>
              </a:lnSpc>
              <a:spcBef>
                <a:spcPts val="480"/>
              </a:spcBef>
              <a:spcAft>
                <a:spcPts val="0"/>
              </a:spcAft>
              <a:buClr>
                <a:srgbClr val="205867"/>
              </a:buClr>
              <a:buSzPts val="2400"/>
              <a:buNone/>
            </a:pPr>
            <a:r>
              <a:rPr lang="en-US" sz="4000" dirty="0">
                <a:solidFill>
                  <a:srgbClr val="002060"/>
                </a:solidFill>
                <a:latin typeface="Times New Roman" panose="02020603050405020304" pitchFamily="18" charset="0"/>
                <a:ea typeface="Arial"/>
                <a:cs typeface="Times New Roman" panose="02020603050405020304" pitchFamily="18" charset="0"/>
                <a:sym typeface="Arial"/>
              </a:rPr>
              <a:t>Rogers, C. R. (1951). Client-centered therapy: Its current practice, implications, and theory. Boston, MA: Houghton Mifflin.</a:t>
            </a:r>
          </a:p>
        </p:txBody>
      </p:sp>
      <p:sp>
        <p:nvSpPr>
          <p:cNvPr id="117" name="Google Shape;117;p1"/>
          <p:cNvSpPr txBox="1">
            <a:spLocks noGrp="1"/>
          </p:cNvSpPr>
          <p:nvPr>
            <p:ph type="body" idx="13"/>
          </p:nvPr>
        </p:nvSpPr>
        <p:spPr>
          <a:xfrm>
            <a:off x="931468" y="19762299"/>
            <a:ext cx="10056900" cy="8159639"/>
          </a:xfrm>
          <a:prstGeom prst="rect">
            <a:avLst/>
          </a:prstGeom>
          <a:noFill/>
          <a:ln>
            <a:noFill/>
          </a:ln>
        </p:spPr>
        <p:txBody>
          <a:bodyPr spcFirstLastPara="1" wrap="square" lIns="91425" tIns="91425" rIns="91425" bIns="91425" anchor="ctr" anchorCtr="0">
            <a:spAutoFit/>
          </a:bodyPr>
          <a:lstStyle/>
          <a:p>
            <a:pPr marL="0" lvl="0" indent="0" algn="just" rtl="0">
              <a:spcBef>
                <a:spcPts val="800"/>
              </a:spcBef>
              <a:spcAft>
                <a:spcPts val="0"/>
              </a:spcAft>
              <a:buClr>
                <a:srgbClr val="205867"/>
              </a:buClr>
              <a:buSzPts val="4000"/>
              <a:buNone/>
            </a:pPr>
            <a:r>
              <a:rPr lang="en-US" sz="5100" u="none" dirty="0">
                <a:solidFill>
                  <a:srgbClr val="002060"/>
                </a:solidFill>
                <a:latin typeface="Times New Roman" panose="02020603050405020304" pitchFamily="18" charset="0"/>
                <a:cs typeface="Times New Roman" panose="02020603050405020304" pitchFamily="18" charset="0"/>
              </a:rPr>
              <a:t>The primary problem addressed in this study is understanding how strategic management practices can effectively support educational organizations in adapting to contemporary challenges. </a:t>
            </a:r>
          </a:p>
          <a:p>
            <a:pPr marL="0" lvl="0" indent="0" algn="just" rtl="0">
              <a:spcBef>
                <a:spcPts val="800"/>
              </a:spcBef>
              <a:spcAft>
                <a:spcPts val="0"/>
              </a:spcAft>
              <a:buClr>
                <a:srgbClr val="205867"/>
              </a:buClr>
              <a:buSzPts val="4000"/>
              <a:buNone/>
            </a:pPr>
            <a:r>
              <a:rPr lang="en-US" sz="5100" u="none" dirty="0">
                <a:solidFill>
                  <a:srgbClr val="002060"/>
                </a:solidFill>
                <a:latin typeface="Times New Roman" panose="02020603050405020304" pitchFamily="18" charset="0"/>
                <a:cs typeface="Times New Roman" panose="02020603050405020304" pitchFamily="18" charset="0"/>
              </a:rPr>
              <a:t>The research aims to explore how these methods contribute to improved organizational performance, stakeholder satisfaction, and adaptability.</a:t>
            </a:r>
            <a:endParaRPr sz="5100" u="none" dirty="0">
              <a:solidFill>
                <a:srgbClr val="002060"/>
              </a:solidFill>
              <a:latin typeface="Times New Roman" panose="02020603050405020304" pitchFamily="18" charset="0"/>
              <a:cs typeface="Times New Roman" panose="02020603050405020304" pitchFamily="18" charset="0"/>
            </a:endParaRPr>
          </a:p>
        </p:txBody>
      </p:sp>
      <p:sp>
        <p:nvSpPr>
          <p:cNvPr id="118" name="Google Shape;118;p1"/>
          <p:cNvSpPr txBox="1">
            <a:spLocks noGrp="1"/>
          </p:cNvSpPr>
          <p:nvPr>
            <p:ph type="body" idx="14"/>
          </p:nvPr>
        </p:nvSpPr>
        <p:spPr>
          <a:xfrm>
            <a:off x="3366379" y="2957613"/>
            <a:ext cx="31998900" cy="1638300"/>
          </a:xfrm>
          <a:prstGeom prst="rect">
            <a:avLst/>
          </a:prstGeom>
          <a:noFill/>
          <a:ln>
            <a:noFill/>
          </a:ln>
        </p:spPr>
        <p:txBody>
          <a:bodyPr spcFirstLastPara="1" wrap="square" lIns="228575" tIns="228575" rIns="228575" bIns="228575" anchor="t" anchorCtr="0">
            <a:noAutofit/>
          </a:bodyPr>
          <a:lstStyle/>
          <a:p>
            <a:pPr marL="0" indent="0">
              <a:spcBef>
                <a:spcPts val="0"/>
              </a:spcBef>
              <a:spcAft>
                <a:spcPts val="6400"/>
              </a:spcAft>
            </a:pPr>
            <a:r>
              <a:rPr lang="en-US" sz="5400" dirty="0" err="1">
                <a:solidFill>
                  <a:schemeClr val="tx1"/>
                </a:solidFill>
              </a:rPr>
              <a:t>Freideriki</a:t>
            </a:r>
            <a:r>
              <a:rPr lang="en-US" sz="5400" dirty="0">
                <a:solidFill>
                  <a:schemeClr val="tx1"/>
                </a:solidFill>
              </a:rPr>
              <a:t> </a:t>
            </a:r>
            <a:r>
              <a:rPr lang="en-US" sz="5400" dirty="0" err="1">
                <a:solidFill>
                  <a:schemeClr val="tx1"/>
                </a:solidFill>
              </a:rPr>
              <a:t>Liakou</a:t>
            </a:r>
            <a:br>
              <a:rPr lang="en-US" sz="4300" dirty="0">
                <a:solidFill>
                  <a:schemeClr val="tx1"/>
                </a:solidFill>
              </a:rPr>
            </a:br>
            <a:r>
              <a:rPr lang="en-US" sz="4300" dirty="0">
                <a:solidFill>
                  <a:schemeClr val="tx1"/>
                </a:solidFill>
              </a:rPr>
              <a:t>PhD Candidate at the University of Alicante</a:t>
            </a:r>
            <a:endParaRPr sz="4300" dirty="0">
              <a:solidFill>
                <a:schemeClr val="tx1"/>
              </a:solidFill>
            </a:endParaRPr>
          </a:p>
        </p:txBody>
      </p:sp>
      <p:sp>
        <p:nvSpPr>
          <p:cNvPr id="119" name="Google Shape;119;p1"/>
          <p:cNvSpPr txBox="1">
            <a:spLocks noGrp="1"/>
          </p:cNvSpPr>
          <p:nvPr>
            <p:ph type="body" idx="15"/>
          </p:nvPr>
        </p:nvSpPr>
        <p:spPr>
          <a:xfrm>
            <a:off x="2971800" y="465813"/>
            <a:ext cx="37985700" cy="2620287"/>
          </a:xfrm>
          <a:prstGeom prst="rect">
            <a:avLst/>
          </a:prstGeom>
          <a:noFill/>
          <a:ln>
            <a:noFill/>
          </a:ln>
        </p:spPr>
        <p:txBody>
          <a:bodyPr spcFirstLastPara="1" wrap="square" lIns="228575" tIns="228575" rIns="228575" bIns="228575" anchor="t" anchorCtr="0">
            <a:noAutofit/>
          </a:bodyPr>
          <a:lstStyle/>
          <a:p>
            <a:pPr marL="0" lvl="0" indent="0">
              <a:spcBef>
                <a:spcPts val="0"/>
              </a:spcBef>
              <a:spcAft>
                <a:spcPts val="6400"/>
              </a:spcAft>
              <a:buClr>
                <a:schemeClr val="dk1"/>
              </a:buClr>
              <a:buSzPts val="12000"/>
            </a:pPr>
            <a:r>
              <a:rPr lang="en-US" sz="8000" dirty="0">
                <a:solidFill>
                  <a:schemeClr val="tx1"/>
                </a:solidFill>
                <a:latin typeface="Times New Roman" panose="02020603050405020304" pitchFamily="18" charset="0"/>
                <a:cs typeface="Times New Roman" panose="02020603050405020304" pitchFamily="18" charset="0"/>
              </a:rPr>
              <a:t>Strategic Development and Execution for the Effective Governance of Educational Organizations, Focusing on Adaptation to Current Challenges</a:t>
            </a:r>
            <a:endParaRPr sz="56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TotalTime>
  <Words>643</Words>
  <Application>Microsoft Office PowerPoint</Application>
  <PresentationFormat>Personalizado</PresentationFormat>
  <Paragraphs>41</Paragraphs>
  <Slides>1</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Aptos Display</vt:lpstr>
      <vt:lpstr>Trebuchet MS</vt:lpstr>
      <vt:lpstr>Calibri</vt:lpstr>
      <vt:lpstr>Aptos</vt:lpstr>
      <vt:lpstr>Times New Roman</vt:lpstr>
      <vt:lpstr>Θέμα του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CanterburyMedia</dc:creator>
  <cp:lastModifiedBy>Ramón Ruiz</cp:lastModifiedBy>
  <cp:revision>5</cp:revision>
  <dcterms:created xsi:type="dcterms:W3CDTF">2012-02-03T19:11:35Z</dcterms:created>
  <dcterms:modified xsi:type="dcterms:W3CDTF">2025-07-07T16:01:54Z</dcterms:modified>
</cp:coreProperties>
</file>